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3" r:id="rId10"/>
    <p:sldId id="264" r:id="rId11"/>
    <p:sldId id="265" r:id="rId12"/>
  </p:sldIdLst>
  <p:sldSz cx="10058400" cy="7772400"/>
  <p:notesSz cx="10058400" cy="7772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2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25314" y="3176888"/>
            <a:ext cx="3207770" cy="817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878985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8332" y="1819117"/>
            <a:ext cx="836173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08677" y="2828043"/>
            <a:ext cx="5923280" cy="3228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878985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5314" y="3176888"/>
            <a:ext cx="3207385" cy="817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200" spc="-325" dirty="0">
                <a:latin typeface="Lucida Sans Unicode"/>
                <a:cs typeface="Lucida Sans Unicode"/>
              </a:rPr>
              <a:t>C</a:t>
            </a:r>
            <a:r>
              <a:rPr sz="5200" spc="-10" dirty="0">
                <a:latin typeface="Lucida Sans Unicode"/>
                <a:cs typeface="Lucida Sans Unicode"/>
              </a:rPr>
              <a:t>h</a:t>
            </a:r>
            <a:r>
              <a:rPr sz="5200" spc="-20" dirty="0">
                <a:latin typeface="Lucida Sans Unicode"/>
                <a:cs typeface="Lucida Sans Unicode"/>
              </a:rPr>
              <a:t>a</a:t>
            </a:r>
            <a:r>
              <a:rPr sz="5200" spc="-105" dirty="0">
                <a:latin typeface="Lucida Sans Unicode"/>
                <a:cs typeface="Lucida Sans Unicode"/>
              </a:rPr>
              <a:t>p</a:t>
            </a:r>
            <a:r>
              <a:rPr sz="5200" spc="-155" dirty="0">
                <a:latin typeface="Lucida Sans Unicode"/>
                <a:cs typeface="Lucida Sans Unicode"/>
              </a:rPr>
              <a:t>i</a:t>
            </a:r>
            <a:r>
              <a:rPr sz="5200" spc="-135" dirty="0">
                <a:latin typeface="Lucida Sans Unicode"/>
                <a:cs typeface="Lucida Sans Unicode"/>
              </a:rPr>
              <a:t>t</a:t>
            </a:r>
            <a:r>
              <a:rPr sz="5200" spc="-5" dirty="0">
                <a:latin typeface="Lucida Sans Unicode"/>
                <a:cs typeface="Lucida Sans Unicode"/>
              </a:rPr>
              <a:t>r</a:t>
            </a:r>
            <a:r>
              <a:rPr sz="5200" spc="15" dirty="0">
                <a:latin typeface="Lucida Sans Unicode"/>
                <a:cs typeface="Lucida Sans Unicode"/>
              </a:rPr>
              <a:t>e</a:t>
            </a:r>
            <a:r>
              <a:rPr sz="5200" spc="-300" dirty="0">
                <a:latin typeface="Lucida Sans Unicode"/>
                <a:cs typeface="Lucida Sans Unicode"/>
              </a:rPr>
              <a:t> </a:t>
            </a:r>
            <a:r>
              <a:rPr sz="5200" spc="-320" dirty="0">
                <a:latin typeface="Lucida Sans Unicode"/>
                <a:cs typeface="Lucida Sans Unicode"/>
              </a:rPr>
              <a:t>1</a:t>
            </a:r>
            <a:endParaRPr sz="52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29868" y="4208716"/>
            <a:ext cx="48006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2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2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2800" spc="-15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2800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28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2800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2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2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28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2800" spc="-5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2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2800" spc="-15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2800" spc="15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2800" spc="-114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2800" spc="-210" dirty="0">
                <a:solidFill>
                  <a:srgbClr val="595959"/>
                </a:solidFill>
                <a:latin typeface="Lucida Sans Unicode"/>
                <a:cs typeface="Lucida Sans Unicode"/>
              </a:rPr>
              <a:t>g</a:t>
            </a:r>
            <a:r>
              <a:rPr sz="2800" spc="-5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2800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28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2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28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h</a:t>
            </a:r>
            <a:r>
              <a:rPr sz="2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28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2800" spc="-60" dirty="0">
                <a:solidFill>
                  <a:srgbClr val="595959"/>
                </a:solidFill>
                <a:latin typeface="Lucida Sans Unicode"/>
                <a:cs typeface="Lucida Sans Unicode"/>
              </a:rPr>
              <a:t>q</a:t>
            </a:r>
            <a:r>
              <a:rPr sz="28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2800" spc="3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2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endParaRPr sz="28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8332" y="1895407"/>
            <a:ext cx="49155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80" dirty="0"/>
              <a:t>C</a:t>
            </a:r>
            <a:r>
              <a:rPr spc="-20" dirty="0"/>
              <a:t>om</a:t>
            </a:r>
            <a:r>
              <a:rPr spc="-60" dirty="0"/>
              <a:t>p</a:t>
            </a:r>
            <a:r>
              <a:rPr dirty="0"/>
              <a:t>ré</a:t>
            </a:r>
            <a:r>
              <a:rPr spc="-40" dirty="0"/>
              <a:t>h</a:t>
            </a:r>
            <a:r>
              <a:rPr spc="30" dirty="0"/>
              <a:t>e</a:t>
            </a:r>
            <a:r>
              <a:rPr spc="-40" dirty="0"/>
              <a:t>n</a:t>
            </a:r>
            <a:r>
              <a:rPr spc="-90" dirty="0"/>
              <a:t>s</a:t>
            </a:r>
            <a:r>
              <a:rPr spc="-114" dirty="0"/>
              <a:t>i</a:t>
            </a:r>
            <a:r>
              <a:rPr spc="-20" dirty="0"/>
              <a:t>o</a:t>
            </a:r>
            <a:r>
              <a:rPr spc="-25" dirty="0"/>
              <a:t>n</a:t>
            </a:r>
            <a:r>
              <a:rPr spc="-200" dirty="0"/>
              <a:t> </a:t>
            </a:r>
            <a:r>
              <a:rPr spc="-30" dirty="0"/>
              <a:t>d</a:t>
            </a:r>
            <a:r>
              <a:rPr spc="-25" dirty="0"/>
              <a:t>u</a:t>
            </a:r>
            <a:r>
              <a:rPr spc="-170" dirty="0"/>
              <a:t> </a:t>
            </a:r>
            <a:r>
              <a:rPr spc="-60" dirty="0"/>
              <a:t>p</a:t>
            </a:r>
            <a:r>
              <a:rPr dirty="0"/>
              <a:t>r</a:t>
            </a:r>
            <a:r>
              <a:rPr spc="-50" dirty="0"/>
              <a:t>o</a:t>
            </a:r>
            <a:r>
              <a:rPr spc="-30" dirty="0"/>
              <a:t>b</a:t>
            </a:r>
            <a:r>
              <a:rPr spc="-114" dirty="0"/>
              <a:t>l</a:t>
            </a:r>
            <a:r>
              <a:rPr dirty="0"/>
              <a:t>è</a:t>
            </a:r>
            <a:r>
              <a:rPr spc="-20" dirty="0"/>
              <a:t>m</a:t>
            </a:r>
            <a:r>
              <a:rPr spc="5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9942" y="2636061"/>
            <a:ext cx="6472555" cy="26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1960">
              <a:lnSpc>
                <a:spcPct val="100000"/>
              </a:lnSpc>
              <a:spcBef>
                <a:spcPts val="100"/>
              </a:spcBef>
              <a:tabLst>
                <a:tab pos="3228340" algn="l"/>
                <a:tab pos="3643629" algn="l"/>
              </a:tabLst>
            </a:pPr>
            <a:r>
              <a:rPr lang="fr-CA" sz="3000" spc="-55" dirty="0" smtClean="0">
                <a:solidFill>
                  <a:srgbClr val="595959"/>
                </a:solidFill>
                <a:latin typeface="Lucida Sans Unicode"/>
                <a:cs typeface="Lucida Sans Unicode"/>
              </a:rPr>
              <a:t>Salaire = </a:t>
            </a:r>
            <a:r>
              <a:rPr lang="fr-CA" sz="3000" spc="-55" dirty="0" err="1" smtClean="0">
                <a:solidFill>
                  <a:srgbClr val="595959"/>
                </a:solidFill>
                <a:latin typeface="Lucida Sans Unicode"/>
                <a:cs typeface="Lucida Sans Unicode"/>
              </a:rPr>
              <a:t>nbHeure</a:t>
            </a:r>
            <a:r>
              <a:rPr lang="fr-CA" sz="3000" spc="-55" dirty="0" smtClean="0">
                <a:solidFill>
                  <a:srgbClr val="595959"/>
                </a:solidFill>
                <a:latin typeface="Lucida Sans Unicode"/>
                <a:cs typeface="Lucida Sans Unicode"/>
              </a:rPr>
              <a:t> * </a:t>
            </a:r>
            <a:r>
              <a:rPr lang="fr-CA" sz="3000" spc="-55" dirty="0" err="1" smtClean="0">
                <a:solidFill>
                  <a:srgbClr val="595959"/>
                </a:solidFill>
                <a:latin typeface="Lucida Sans Unicode"/>
                <a:cs typeface="Lucida Sans Unicode"/>
              </a:rPr>
              <a:t>salaireHoraire</a:t>
            </a:r>
            <a:endParaRPr sz="3000" baseline="25000" dirty="0">
              <a:latin typeface="Lucida Sans Unicode"/>
              <a:cs typeface="Lucida Sans Unicode"/>
            </a:endParaRPr>
          </a:p>
          <a:p>
            <a:pPr marL="368300" indent="-342900">
              <a:lnSpc>
                <a:spcPct val="100000"/>
              </a:lnSpc>
              <a:spcBef>
                <a:spcPts val="2100"/>
              </a:spcBef>
              <a:buFont typeface="Tahoma"/>
              <a:buChar char="●"/>
              <a:tabLst>
                <a:tab pos="367665" algn="l"/>
                <a:tab pos="368300" algn="l"/>
              </a:tabLst>
            </a:pP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50" dirty="0">
                <a:solidFill>
                  <a:srgbClr val="595959"/>
                </a:solidFill>
                <a:latin typeface="Lucida Sans Unicode"/>
                <a:cs typeface="Lucida Sans Unicode"/>
              </a:rPr>
              <a:t>t(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s)</a:t>
            </a:r>
            <a:r>
              <a:rPr sz="1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?</a:t>
            </a:r>
            <a:endParaRPr sz="1800" dirty="0">
              <a:latin typeface="Lucida Sans Unicode"/>
              <a:cs typeface="Lucida Sans Unicode"/>
            </a:endParaRPr>
          </a:p>
          <a:p>
            <a:pPr marL="507365" lvl="1">
              <a:lnSpc>
                <a:spcPct val="100000"/>
              </a:lnSpc>
              <a:spcBef>
                <a:spcPts val="300"/>
              </a:spcBef>
              <a:tabLst>
                <a:tab pos="824865" algn="l"/>
                <a:tab pos="825500" algn="l"/>
              </a:tabLst>
            </a:pPr>
            <a:r>
              <a:rPr lang="fr-CA" sz="1400" spc="-20" dirty="0" err="1" smtClean="0">
                <a:solidFill>
                  <a:srgbClr val="595959"/>
                </a:solidFill>
                <a:latin typeface="Lucida Sans Unicode"/>
                <a:cs typeface="Lucida Sans Unicode"/>
              </a:rPr>
              <a:t>nbHeure</a:t>
            </a:r>
            <a:r>
              <a:rPr lang="fr-CA" sz="1400" spc="-20" dirty="0" smtClean="0">
                <a:solidFill>
                  <a:srgbClr val="595959"/>
                </a:solidFill>
                <a:latin typeface="Lucida Sans Unicode"/>
                <a:cs typeface="Lucida Sans Unicode"/>
              </a:rPr>
              <a:t> et </a:t>
            </a:r>
            <a:r>
              <a:rPr lang="fr-CA" sz="1400" spc="-20" dirty="0" err="1" smtClean="0">
                <a:solidFill>
                  <a:srgbClr val="595959"/>
                </a:solidFill>
                <a:latin typeface="Lucida Sans Unicode"/>
                <a:cs typeface="Lucida Sans Unicode"/>
              </a:rPr>
              <a:t>salaireHoraire</a:t>
            </a:r>
            <a:endParaRPr sz="1400" dirty="0">
              <a:latin typeface="Lucida Sans Unicode"/>
              <a:cs typeface="Lucida Sans Unicode"/>
            </a:endParaRPr>
          </a:p>
          <a:p>
            <a:pPr marL="368300" indent="-342900">
              <a:lnSpc>
                <a:spcPct val="100000"/>
              </a:lnSpc>
              <a:spcBef>
                <a:spcPts val="275"/>
              </a:spcBef>
              <a:buFont typeface="Tahoma"/>
              <a:buChar char="●"/>
              <a:tabLst>
                <a:tab pos="367665" algn="l"/>
                <a:tab pos="368300" algn="l"/>
              </a:tabLst>
            </a:pPr>
            <a:r>
              <a:rPr sz="18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Extrant(s)</a:t>
            </a:r>
            <a:endParaRPr sz="1800" dirty="0">
              <a:latin typeface="Lucida Sans Unicode"/>
              <a:cs typeface="Lucida Sans Unicode"/>
            </a:endParaRPr>
          </a:p>
          <a:p>
            <a:pPr marL="507365" lvl="1">
              <a:lnSpc>
                <a:spcPct val="100000"/>
              </a:lnSpc>
              <a:spcBef>
                <a:spcPts val="305"/>
              </a:spcBef>
              <a:tabLst>
                <a:tab pos="824865" algn="l"/>
                <a:tab pos="825500" algn="l"/>
              </a:tabLst>
            </a:pPr>
            <a:r>
              <a:rPr lang="fr-CA" sz="1400" spc="-20" dirty="0" smtClean="0">
                <a:solidFill>
                  <a:srgbClr val="595959"/>
                </a:solidFill>
                <a:latin typeface="Lucida Sans Unicode"/>
                <a:cs typeface="Lucida Sans Unicode"/>
              </a:rPr>
              <a:t>salaire</a:t>
            </a:r>
            <a:endParaRPr sz="1400" dirty="0">
              <a:latin typeface="Lucida Sans Unicode"/>
              <a:cs typeface="Lucida Sans Unicode"/>
            </a:endParaRPr>
          </a:p>
          <a:p>
            <a:pPr marL="342265" marR="4603115" indent="-342265" algn="r">
              <a:lnSpc>
                <a:spcPct val="100000"/>
              </a:lnSpc>
              <a:spcBef>
                <a:spcPts val="270"/>
              </a:spcBef>
              <a:buFont typeface="Tahoma"/>
              <a:buChar char="●"/>
              <a:tabLst>
                <a:tab pos="342265" algn="l"/>
                <a:tab pos="368300" algn="l"/>
              </a:tabLst>
            </a:pPr>
            <a:r>
              <a:rPr sz="1800" spc="-114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70" dirty="0">
                <a:solidFill>
                  <a:srgbClr val="595959"/>
                </a:solidFill>
                <a:latin typeface="Lucida Sans Unicode"/>
                <a:cs typeface="Lucida Sans Unicode"/>
              </a:rPr>
              <a:t>(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s)</a:t>
            </a:r>
            <a:r>
              <a:rPr sz="1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10" dirty="0" smtClean="0">
                <a:solidFill>
                  <a:srgbClr val="595959"/>
                </a:solidFill>
                <a:latin typeface="Lucida Sans Unicode"/>
                <a:cs typeface="Lucida Sans Unicode"/>
              </a:rPr>
              <a:t>?</a:t>
            </a:r>
            <a:endParaRPr sz="18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8332" y="1819117"/>
            <a:ext cx="39592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80" dirty="0"/>
              <a:t>C</a:t>
            </a:r>
            <a:r>
              <a:rPr dirty="0"/>
              <a:t>ré</a:t>
            </a:r>
            <a:r>
              <a:rPr spc="15" dirty="0"/>
              <a:t>a</a:t>
            </a:r>
            <a:r>
              <a:rPr spc="-75" dirty="0"/>
              <a:t>t</a:t>
            </a:r>
            <a:r>
              <a:rPr spc="-114" dirty="0"/>
              <a:t>i</a:t>
            </a:r>
            <a:r>
              <a:rPr spc="-20" dirty="0"/>
              <a:t>o</a:t>
            </a:r>
            <a:r>
              <a:rPr spc="-25" dirty="0"/>
              <a:t>n</a:t>
            </a:r>
            <a:r>
              <a:rPr spc="-170" dirty="0"/>
              <a:t> </a:t>
            </a:r>
            <a:r>
              <a:rPr spc="-30" dirty="0"/>
              <a:t>d</a:t>
            </a:r>
            <a:r>
              <a:rPr spc="-25" dirty="0"/>
              <a:t>u</a:t>
            </a:r>
            <a:r>
              <a:rPr spc="-170" dirty="0"/>
              <a:t> </a:t>
            </a:r>
            <a:r>
              <a:rPr spc="-155" dirty="0"/>
              <a:t>j</a:t>
            </a:r>
            <a:r>
              <a:rPr dirty="0"/>
              <a:t>e</a:t>
            </a:r>
            <a:r>
              <a:rPr spc="-25" dirty="0"/>
              <a:t>u</a:t>
            </a:r>
            <a:r>
              <a:rPr spc="-145" dirty="0"/>
              <a:t> </a:t>
            </a:r>
            <a:r>
              <a:rPr spc="-60" dirty="0"/>
              <a:t>d</a:t>
            </a:r>
            <a:r>
              <a:rPr spc="5" dirty="0"/>
              <a:t>e</a:t>
            </a:r>
            <a:r>
              <a:rPr spc="-165" dirty="0"/>
              <a:t> </a:t>
            </a:r>
            <a:r>
              <a:rPr spc="-50" dirty="0"/>
              <a:t>t</a:t>
            </a:r>
            <a:r>
              <a:rPr dirty="0"/>
              <a:t>e</a:t>
            </a:r>
            <a:r>
              <a:rPr spc="-114" dirty="0"/>
              <a:t>s</a:t>
            </a:r>
            <a:r>
              <a:rPr spc="-50" dirty="0"/>
              <a:t>t</a:t>
            </a:r>
            <a:r>
              <a:rPr spc="-95" dirty="0"/>
              <a:t>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185883"/>
              </p:ext>
            </p:extLst>
          </p:nvPr>
        </p:nvGraphicFramePr>
        <p:xfrm>
          <a:off x="1405127" y="2897124"/>
          <a:ext cx="7240270" cy="33737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42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6500"/>
                <a:gridCol w="241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62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400" spc="15" dirty="0">
                          <a:latin typeface="Tahoma"/>
                          <a:cs typeface="Tahoma"/>
                        </a:rPr>
                        <a:t>Type</a:t>
                      </a:r>
                      <a:r>
                        <a:rPr sz="14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20" dirty="0">
                          <a:latin typeface="Tahoma"/>
                          <a:cs typeface="Tahoma"/>
                        </a:rPr>
                        <a:t>de</a:t>
                      </a:r>
                      <a:r>
                        <a:rPr sz="1400" spc="-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test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44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4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:</a:t>
                      </a:r>
                      <a:r>
                        <a:rPr sz="14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lang="fr-CA" sz="1400" spc="-5" dirty="0" err="1" smtClean="0">
                          <a:latin typeface="Tahoma"/>
                          <a:cs typeface="Tahoma"/>
                        </a:rPr>
                        <a:t>nbHeure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44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lang="fr-CA" sz="1400" dirty="0" smtClean="0">
                          <a:latin typeface="Tahoma"/>
                          <a:cs typeface="Tahoma"/>
                        </a:rPr>
                        <a:t>Intrants:</a:t>
                      </a: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lang="fr-CA" sz="1400" dirty="0" err="1" smtClean="0">
                          <a:latin typeface="Tahoma"/>
                          <a:cs typeface="Tahoma"/>
                        </a:rPr>
                        <a:t>salaireHoraire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4455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400" spc="-10" dirty="0" err="1">
                          <a:latin typeface="Tahoma"/>
                          <a:cs typeface="Tahoma"/>
                        </a:rPr>
                        <a:t>E</a:t>
                      </a:r>
                      <a:r>
                        <a:rPr sz="1400" spc="-15" dirty="0" err="1">
                          <a:latin typeface="Tahoma"/>
                          <a:cs typeface="Tahoma"/>
                        </a:rPr>
                        <a:t>x</a:t>
                      </a:r>
                      <a:r>
                        <a:rPr sz="1400" dirty="0" err="1">
                          <a:latin typeface="Tahoma"/>
                          <a:cs typeface="Tahoma"/>
                        </a:rPr>
                        <a:t>t</a:t>
                      </a:r>
                      <a:r>
                        <a:rPr sz="1400" spc="5" dirty="0" err="1">
                          <a:latin typeface="Tahoma"/>
                          <a:cs typeface="Tahoma"/>
                        </a:rPr>
                        <a:t>r</a:t>
                      </a:r>
                      <a:r>
                        <a:rPr sz="1400" spc="-10" dirty="0" err="1">
                          <a:latin typeface="Tahoma"/>
                          <a:cs typeface="Tahoma"/>
                        </a:rPr>
                        <a:t>a</a:t>
                      </a:r>
                      <a:r>
                        <a:rPr sz="1400" spc="5" dirty="0" err="1">
                          <a:latin typeface="Tahoma"/>
                          <a:cs typeface="Tahoma"/>
                        </a:rPr>
                        <a:t>n</a:t>
                      </a:r>
                      <a:r>
                        <a:rPr sz="1400" dirty="0" err="1">
                          <a:latin typeface="Tahoma"/>
                          <a:cs typeface="Tahoma"/>
                        </a:rPr>
                        <a:t>t</a:t>
                      </a:r>
                      <a:r>
                        <a:rPr sz="14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lang="fr-CA" sz="1400" spc="0" dirty="0" smtClean="0">
                          <a:latin typeface="Tahoma"/>
                          <a:cs typeface="Tahoma"/>
                        </a:rPr>
                        <a:t>:</a:t>
                      </a:r>
                      <a:r>
                        <a:rPr lang="fr-CA" sz="1400" spc="0" baseline="0" dirty="0" smtClean="0">
                          <a:latin typeface="Tahoma"/>
                          <a:cs typeface="Tahoma"/>
                        </a:rPr>
                        <a:t> salaire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44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400" spc="65" dirty="0">
                          <a:latin typeface="Tahoma"/>
                          <a:cs typeface="Tahoma"/>
                        </a:rPr>
                        <a:t>Base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44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1</a:t>
                      </a:r>
                    </a:p>
                  </a:txBody>
                  <a:tcPr marL="0" marR="0" marT="844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lang="fr-CA" sz="1400" dirty="0" smtClean="0">
                          <a:latin typeface="Tahoma"/>
                          <a:cs typeface="Tahoma"/>
                        </a:rPr>
                        <a:t>10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4455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lang="fr-CA" sz="1400" dirty="0" smtClean="0">
                          <a:latin typeface="Tahoma"/>
                          <a:cs typeface="Tahoma"/>
                        </a:rPr>
                        <a:t>10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44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spc="65" dirty="0">
                          <a:latin typeface="Tahoma"/>
                          <a:cs typeface="Tahoma"/>
                        </a:rPr>
                        <a:t>Base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dirty="0" smtClean="0">
                          <a:latin typeface="Tahoma"/>
                          <a:cs typeface="Tahoma"/>
                        </a:rPr>
                        <a:t>2</a:t>
                      </a:r>
                      <a:r>
                        <a:rPr lang="fr-CA" sz="1400" dirty="0" smtClean="0">
                          <a:latin typeface="Tahoma"/>
                          <a:cs typeface="Tahoma"/>
                        </a:rPr>
                        <a:t>0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fr-CA" sz="1400" dirty="0" smtClean="0">
                          <a:latin typeface="Tahoma"/>
                          <a:cs typeface="Tahoma"/>
                        </a:rPr>
                        <a:t>22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fr-CA" sz="1400" spc="5" dirty="0" smtClean="0">
                          <a:latin typeface="Tahoma"/>
                          <a:cs typeface="Tahoma"/>
                        </a:rPr>
                        <a:t>440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spc="65" dirty="0">
                          <a:latin typeface="Tahoma"/>
                          <a:cs typeface="Tahoma"/>
                        </a:rPr>
                        <a:t>Base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fr-CA" sz="1400" dirty="0" smtClean="0">
                          <a:latin typeface="Tahoma"/>
                          <a:cs typeface="Tahoma"/>
                        </a:rPr>
                        <a:t>30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fr-CA" sz="1400" dirty="0" smtClean="0">
                          <a:latin typeface="Tahoma"/>
                          <a:cs typeface="Tahoma"/>
                        </a:rPr>
                        <a:t>20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fr-CA" sz="1400" spc="5" dirty="0" smtClean="0">
                          <a:latin typeface="Tahoma"/>
                          <a:cs typeface="Tahoma"/>
                        </a:rPr>
                        <a:t>600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spc="65" dirty="0">
                          <a:latin typeface="Tahoma"/>
                          <a:cs typeface="Tahoma"/>
                        </a:rPr>
                        <a:t>Base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fr-CA" sz="1400" spc="15" dirty="0" smtClean="0">
                          <a:latin typeface="Tahoma"/>
                          <a:cs typeface="Tahoma"/>
                        </a:rPr>
                        <a:t>40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fr-CA" sz="1400" dirty="0" smtClean="0">
                          <a:latin typeface="Tahoma"/>
                          <a:cs typeface="Tahoma"/>
                        </a:rPr>
                        <a:t>102.18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fr-CA" sz="1400" spc="10" dirty="0" smtClean="0">
                          <a:latin typeface="Tahoma"/>
                          <a:cs typeface="Tahoma"/>
                        </a:rPr>
                        <a:t>4087,20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Limite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0</a:t>
                      </a:r>
                    </a:p>
                  </a:txBody>
                  <a:tcPr marL="0" marR="0" marT="8382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spc="10" dirty="0">
                          <a:latin typeface="Tahoma"/>
                          <a:cs typeface="Tahoma"/>
                        </a:rPr>
                        <a:t>Erreur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400" spc="10" dirty="0">
                          <a:latin typeface="Tahoma"/>
                          <a:cs typeface="Tahoma"/>
                        </a:rPr>
                        <a:t>Erreur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44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400" spc="-15" dirty="0">
                          <a:latin typeface="Tahoma"/>
                          <a:cs typeface="Tahoma"/>
                        </a:rPr>
                        <a:t>-1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44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4455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400" spc="10" dirty="0">
                          <a:latin typeface="Tahoma"/>
                          <a:cs typeface="Tahoma"/>
                        </a:rPr>
                        <a:t>Erreur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44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400" spc="10" dirty="0">
                          <a:latin typeface="Tahoma"/>
                          <a:cs typeface="Tahoma"/>
                        </a:rPr>
                        <a:t>Erreur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44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400" spc="25" dirty="0">
                          <a:latin typeface="Tahoma"/>
                          <a:cs typeface="Tahoma"/>
                        </a:rPr>
                        <a:t>‘a’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44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84455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400" spc="10" dirty="0">
                          <a:latin typeface="Tahoma"/>
                          <a:cs typeface="Tahoma"/>
                        </a:rPr>
                        <a:t>Erreur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44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0755" y="3300428"/>
            <a:ext cx="32175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24840">
              <a:lnSpc>
                <a:spcPct val="100000"/>
              </a:lnSpc>
              <a:spcBef>
                <a:spcPts val="100"/>
              </a:spcBef>
            </a:pPr>
            <a:r>
              <a:rPr sz="3600" spc="35" dirty="0"/>
              <a:t>S</a:t>
            </a:r>
            <a:r>
              <a:rPr sz="3600" spc="5" dirty="0"/>
              <a:t>e</a:t>
            </a:r>
            <a:r>
              <a:rPr sz="3600" spc="-125" dirty="0"/>
              <a:t>c</a:t>
            </a:r>
            <a:r>
              <a:rPr sz="3600" spc="-95" dirty="0"/>
              <a:t>t</a:t>
            </a:r>
            <a:r>
              <a:rPr sz="3600" spc="-150" dirty="0"/>
              <a:t>i</a:t>
            </a:r>
            <a:r>
              <a:rPr sz="3600" spc="-20" dirty="0"/>
              <a:t>o</a:t>
            </a:r>
            <a:r>
              <a:rPr sz="3600" spc="-25" dirty="0"/>
              <a:t>n</a:t>
            </a:r>
            <a:r>
              <a:rPr sz="3600" spc="-220" dirty="0"/>
              <a:t> </a:t>
            </a:r>
            <a:r>
              <a:rPr sz="3600" spc="-150" dirty="0"/>
              <a:t>1  l</a:t>
            </a:r>
            <a:r>
              <a:rPr sz="3600" spc="-530" dirty="0"/>
              <a:t>’</a:t>
            </a:r>
            <a:r>
              <a:rPr sz="3600" spc="20" dirty="0"/>
              <a:t>a</a:t>
            </a:r>
            <a:r>
              <a:rPr sz="3600" spc="-150" dirty="0"/>
              <a:t>l</a:t>
            </a:r>
            <a:r>
              <a:rPr sz="3600" spc="-270" dirty="0"/>
              <a:t>g</a:t>
            </a:r>
            <a:r>
              <a:rPr sz="3600" spc="-55" dirty="0"/>
              <a:t>o</a:t>
            </a:r>
            <a:r>
              <a:rPr sz="3600" dirty="0"/>
              <a:t>r</a:t>
            </a:r>
            <a:r>
              <a:rPr sz="3600" spc="-150" dirty="0"/>
              <a:t>i</a:t>
            </a:r>
            <a:r>
              <a:rPr sz="3600" spc="-55" dirty="0"/>
              <a:t>t</a:t>
            </a:r>
            <a:r>
              <a:rPr sz="3600" spc="-40" dirty="0"/>
              <a:t>h</a:t>
            </a:r>
            <a:r>
              <a:rPr sz="3600" spc="-20" dirty="0"/>
              <a:t>m</a:t>
            </a:r>
            <a:r>
              <a:rPr sz="3600" spc="-150" dirty="0"/>
              <a:t>i</a:t>
            </a:r>
            <a:r>
              <a:rPr sz="3600" spc="-35" dirty="0"/>
              <a:t>q</a:t>
            </a:r>
            <a:r>
              <a:rPr sz="3600" spc="-40" dirty="0"/>
              <a:t>u</a:t>
            </a:r>
            <a:r>
              <a:rPr sz="3600" spc="10" dirty="0"/>
              <a:t>e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8332" y="1819117"/>
            <a:ext cx="38893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60" dirty="0"/>
              <a:t>D</a:t>
            </a:r>
            <a:r>
              <a:rPr dirty="0"/>
              <a:t>é</a:t>
            </a:r>
            <a:r>
              <a:rPr spc="-85" dirty="0"/>
              <a:t>f</a:t>
            </a:r>
            <a:r>
              <a:rPr spc="-114" dirty="0"/>
              <a:t>i</a:t>
            </a:r>
            <a:r>
              <a:rPr spc="-10" dirty="0"/>
              <a:t>n</a:t>
            </a:r>
            <a:r>
              <a:rPr spc="-114" dirty="0"/>
              <a:t>i</a:t>
            </a:r>
            <a:r>
              <a:rPr spc="-75" dirty="0"/>
              <a:t>t</a:t>
            </a:r>
            <a:r>
              <a:rPr spc="-90" dirty="0"/>
              <a:t>i</a:t>
            </a:r>
            <a:r>
              <a:rPr spc="-50" dirty="0"/>
              <a:t>o</a:t>
            </a:r>
            <a:r>
              <a:rPr spc="-10" dirty="0"/>
              <a:t>n</a:t>
            </a:r>
            <a:r>
              <a:rPr spc="-145" dirty="0"/>
              <a:t>:</a:t>
            </a:r>
            <a:r>
              <a:rPr spc="-150" dirty="0"/>
              <a:t> </a:t>
            </a:r>
            <a:r>
              <a:rPr spc="-45" dirty="0"/>
              <a:t>L</a:t>
            </a:r>
            <a:r>
              <a:rPr spc="-415" dirty="0"/>
              <a:t>’</a:t>
            </a:r>
            <a:r>
              <a:rPr spc="15" dirty="0"/>
              <a:t>a</a:t>
            </a:r>
            <a:r>
              <a:rPr spc="-114" dirty="0"/>
              <a:t>l</a:t>
            </a:r>
            <a:r>
              <a:rPr spc="-210" dirty="0"/>
              <a:t>g</a:t>
            </a:r>
            <a:r>
              <a:rPr spc="-50" dirty="0"/>
              <a:t>o</a:t>
            </a:r>
            <a:r>
              <a:rPr dirty="0"/>
              <a:t>r</a:t>
            </a:r>
            <a:r>
              <a:rPr spc="-114" dirty="0"/>
              <a:t>i</a:t>
            </a:r>
            <a:r>
              <a:rPr spc="-50" dirty="0"/>
              <a:t>t</a:t>
            </a:r>
            <a:r>
              <a:rPr spc="-40" dirty="0"/>
              <a:t>h</a:t>
            </a:r>
            <a:r>
              <a:rPr spc="-20" dirty="0"/>
              <a:t>m</a:t>
            </a:r>
            <a:r>
              <a:rPr spc="5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2642" y="2512563"/>
            <a:ext cx="8076565" cy="2032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14999"/>
              </a:lnSpc>
              <a:spcBef>
                <a:spcPts val="100"/>
              </a:spcBef>
              <a:buFont typeface="Tahoma"/>
              <a:buChar char="●"/>
              <a:tabLst>
                <a:tab pos="354965" algn="l"/>
                <a:tab pos="355600" algn="l"/>
              </a:tabLst>
            </a:pP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Séquence</a:t>
            </a:r>
            <a:r>
              <a:rPr sz="18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complète</a:t>
            </a:r>
            <a:r>
              <a:rPr sz="1800" spc="-10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et</a:t>
            </a:r>
            <a:r>
              <a:rPr sz="18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ordonnée</a:t>
            </a:r>
            <a:r>
              <a:rPr sz="1800" spc="-10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de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toutes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les</a:t>
            </a:r>
            <a:r>
              <a:rPr sz="1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opérations</a:t>
            </a:r>
            <a:r>
              <a:rPr sz="1800" spc="-10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à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réaliser</a:t>
            </a:r>
            <a:r>
              <a:rPr sz="1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pour </a:t>
            </a:r>
            <a:r>
              <a:rPr sz="1800" spc="-55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obtenir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un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résultat</a:t>
            </a:r>
            <a:endParaRPr sz="180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Tahoma"/>
              <a:buChar char="●"/>
              <a:tabLst>
                <a:tab pos="354965" algn="l"/>
                <a:tab pos="355600" algn="l"/>
              </a:tabLst>
            </a:pPr>
            <a:r>
              <a:rPr sz="18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Exemples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60" dirty="0">
                <a:solidFill>
                  <a:srgbClr val="595959"/>
                </a:solidFill>
                <a:latin typeface="Lucida Sans Unicode"/>
                <a:cs typeface="Lucida Sans Unicode"/>
              </a:rPr>
              <a:t>d’algorithmes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dans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la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vie</a:t>
            </a:r>
            <a:r>
              <a:rPr sz="1800" spc="-10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de</a:t>
            </a:r>
            <a:r>
              <a:rPr sz="1800" spc="-12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tous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les</a:t>
            </a:r>
            <a:r>
              <a:rPr sz="1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50" dirty="0">
                <a:solidFill>
                  <a:srgbClr val="595959"/>
                </a:solidFill>
                <a:latin typeface="Lucida Sans Unicode"/>
                <a:cs typeface="Lucida Sans Unicode"/>
              </a:rPr>
              <a:t>jours:</a:t>
            </a:r>
            <a:endParaRPr sz="1800">
              <a:latin typeface="Lucida Sans Unicode"/>
              <a:cs typeface="Lucida Sans Unicode"/>
            </a:endParaRPr>
          </a:p>
          <a:p>
            <a:pPr marL="812165" lvl="1" indent="-317500">
              <a:lnSpc>
                <a:spcPct val="100000"/>
              </a:lnSpc>
              <a:spcBef>
                <a:spcPts val="315"/>
              </a:spcBef>
              <a:buFont typeface="Tahoma"/>
              <a:buChar char="○"/>
              <a:tabLst>
                <a:tab pos="812165" algn="l"/>
                <a:tab pos="812800" algn="l"/>
              </a:tabLst>
            </a:pPr>
            <a:r>
              <a:rPr sz="14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Recette,</a:t>
            </a:r>
            <a:r>
              <a:rPr sz="1400" spc="-10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indications</a:t>
            </a:r>
            <a:r>
              <a:rPr sz="14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routières,</a:t>
            </a:r>
            <a:r>
              <a:rPr sz="14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instructions</a:t>
            </a:r>
            <a:r>
              <a:rPr sz="14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d’assemblage</a:t>
            </a:r>
            <a:endParaRPr sz="140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spcBef>
                <a:spcPts val="260"/>
              </a:spcBef>
              <a:buFont typeface="Tahoma"/>
              <a:buChar char="●"/>
              <a:tabLst>
                <a:tab pos="354965" algn="l"/>
                <a:tab pos="355600" algn="l"/>
              </a:tabLst>
            </a:pPr>
            <a:r>
              <a:rPr sz="1800" spc="60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1800" spc="-155" dirty="0">
                <a:solidFill>
                  <a:srgbClr val="595959"/>
                </a:solidFill>
                <a:latin typeface="Lucida Sans Unicode"/>
                <a:cs typeface="Lucida Sans Unicode"/>
              </a:rPr>
              <a:t>g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5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h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endParaRPr sz="1800">
              <a:latin typeface="Lucida Sans Unicode"/>
              <a:cs typeface="Lucida Sans Unicode"/>
            </a:endParaRPr>
          </a:p>
          <a:p>
            <a:pPr marL="812165" lvl="1" indent="-317500">
              <a:lnSpc>
                <a:spcPct val="100000"/>
              </a:lnSpc>
              <a:spcBef>
                <a:spcPts val="315"/>
              </a:spcBef>
              <a:buFont typeface="Tahoma"/>
              <a:buChar char="○"/>
              <a:tabLst>
                <a:tab pos="812165" algn="l"/>
                <a:tab pos="812800" algn="l"/>
              </a:tabLst>
            </a:pP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ê</a:t>
            </a:r>
            <a:r>
              <a:rPr sz="14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400" spc="1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4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8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4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4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4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4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b</a:t>
            </a:r>
            <a:r>
              <a:rPr sz="14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4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g</a:t>
            </a:r>
            <a:r>
              <a:rPr sz="14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ï</a:t>
            </a:r>
            <a:r>
              <a:rPr sz="14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400" spc="15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endParaRPr sz="1400">
              <a:latin typeface="Lucida Sans Unicode"/>
              <a:cs typeface="Lucida Sans Unicode"/>
            </a:endParaRPr>
          </a:p>
          <a:p>
            <a:pPr marL="812165" lvl="1" indent="-317500">
              <a:lnSpc>
                <a:spcPct val="100000"/>
              </a:lnSpc>
              <a:spcBef>
                <a:spcPts val="250"/>
              </a:spcBef>
              <a:buFont typeface="Tahoma"/>
              <a:buChar char="○"/>
              <a:tabLst>
                <a:tab pos="812165" algn="l"/>
                <a:tab pos="812800" algn="l"/>
              </a:tabLst>
            </a:pPr>
            <a:r>
              <a:rPr sz="14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produire</a:t>
            </a:r>
            <a:r>
              <a:rPr sz="14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chaque</a:t>
            </a:r>
            <a:r>
              <a:rPr sz="1400" spc="-8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fois</a:t>
            </a:r>
            <a:r>
              <a:rPr sz="14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les</a:t>
            </a:r>
            <a:r>
              <a:rPr sz="14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mêmes</a:t>
            </a:r>
            <a:r>
              <a:rPr sz="1400" spc="-12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résultats</a:t>
            </a:r>
            <a:endParaRPr sz="14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8332" y="1819117"/>
            <a:ext cx="3181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5" dirty="0"/>
              <a:t>L</a:t>
            </a:r>
            <a:r>
              <a:rPr spc="-415" dirty="0"/>
              <a:t>’</a:t>
            </a:r>
            <a:r>
              <a:rPr spc="15" dirty="0"/>
              <a:t>a</a:t>
            </a:r>
            <a:r>
              <a:rPr spc="-114" dirty="0"/>
              <a:t>l</a:t>
            </a:r>
            <a:r>
              <a:rPr spc="-210" dirty="0"/>
              <a:t>g</a:t>
            </a:r>
            <a:r>
              <a:rPr spc="-20" dirty="0"/>
              <a:t>o</a:t>
            </a:r>
            <a:r>
              <a:rPr spc="-30" dirty="0"/>
              <a:t>r</a:t>
            </a:r>
            <a:r>
              <a:rPr spc="-90" dirty="0"/>
              <a:t>i</a:t>
            </a:r>
            <a:r>
              <a:rPr spc="-75" dirty="0"/>
              <a:t>t</a:t>
            </a:r>
            <a:r>
              <a:rPr spc="-40" dirty="0"/>
              <a:t>h</a:t>
            </a:r>
            <a:r>
              <a:rPr spc="-20" dirty="0"/>
              <a:t>m</a:t>
            </a:r>
            <a:r>
              <a:rPr spc="5" dirty="0"/>
              <a:t>e</a:t>
            </a:r>
            <a:r>
              <a:rPr spc="-165" dirty="0"/>
              <a:t> </a:t>
            </a:r>
            <a:r>
              <a:rPr spc="-75" dirty="0"/>
              <a:t>(</a:t>
            </a:r>
            <a:r>
              <a:rPr spc="-90" dirty="0"/>
              <a:t>s</a:t>
            </a:r>
            <a:r>
              <a:rPr spc="-40" dirty="0"/>
              <a:t>u</a:t>
            </a:r>
            <a:r>
              <a:rPr spc="-114" dirty="0"/>
              <a:t>i</a:t>
            </a:r>
            <a:r>
              <a:rPr spc="-50" dirty="0"/>
              <a:t>t</a:t>
            </a:r>
            <a:r>
              <a:rPr dirty="0"/>
              <a:t>e</a:t>
            </a:r>
            <a:r>
              <a:rPr spc="-85" dirty="0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2642" y="2502848"/>
            <a:ext cx="8065134" cy="220853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0"/>
              </a:spcBef>
              <a:buFont typeface="Tahoma"/>
              <a:buChar char="●"/>
              <a:tabLst>
                <a:tab pos="354965" algn="l"/>
                <a:tab pos="355600" algn="l"/>
              </a:tabLst>
            </a:pPr>
            <a:r>
              <a:rPr sz="18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155" dirty="0">
                <a:solidFill>
                  <a:srgbClr val="595959"/>
                </a:solidFill>
                <a:latin typeface="Lucida Sans Unicode"/>
                <a:cs typeface="Lucida Sans Unicode"/>
              </a:rPr>
              <a:t>x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p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60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800" spc="-114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800" spc="-265" dirty="0">
                <a:solidFill>
                  <a:srgbClr val="595959"/>
                </a:solidFill>
                <a:latin typeface="Lucida Sans Unicode"/>
                <a:cs typeface="Lucida Sans Unicode"/>
              </a:rPr>
              <a:t>’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p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5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:</a:t>
            </a:r>
            <a:endParaRPr sz="1800">
              <a:latin typeface="Lucida Sans Unicode"/>
              <a:cs typeface="Lucida Sans Unicode"/>
            </a:endParaRPr>
          </a:p>
          <a:p>
            <a:pPr marL="812165" lvl="1" indent="-317500">
              <a:lnSpc>
                <a:spcPct val="100000"/>
              </a:lnSpc>
              <a:spcBef>
                <a:spcPts val="315"/>
              </a:spcBef>
              <a:buFont typeface="Tahoma"/>
              <a:buChar char="○"/>
              <a:tabLst>
                <a:tab pos="812165" algn="l"/>
                <a:tab pos="812800" algn="l"/>
              </a:tabLst>
            </a:pPr>
            <a:r>
              <a:rPr sz="14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4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400" spc="-8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om</a:t>
            </a:r>
            <a:r>
              <a:rPr sz="14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b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4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400" spc="-8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4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14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4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v</a:t>
            </a:r>
            <a:r>
              <a:rPr sz="14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er</a:t>
            </a:r>
            <a:endParaRPr sz="1400">
              <a:latin typeface="Lucida Sans Unicode"/>
              <a:cs typeface="Lucida Sans Unicode"/>
            </a:endParaRPr>
          </a:p>
          <a:p>
            <a:pPr marL="812165" lvl="1" indent="-317500">
              <a:lnSpc>
                <a:spcPct val="100000"/>
              </a:lnSpc>
              <a:spcBef>
                <a:spcPts val="250"/>
              </a:spcBef>
              <a:buFont typeface="Tahoma"/>
              <a:buChar char="○"/>
              <a:tabLst>
                <a:tab pos="812165" algn="l"/>
                <a:tab pos="812800" algn="l"/>
              </a:tabLst>
            </a:pPr>
            <a:r>
              <a:rPr sz="1400" spc="2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ff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4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4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er</a:t>
            </a:r>
            <a:r>
              <a:rPr sz="14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4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4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4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p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ér</a:t>
            </a:r>
            <a:r>
              <a:rPr sz="14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4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4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on</a:t>
            </a:r>
            <a:r>
              <a:rPr sz="1400" spc="-10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4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4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4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h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4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4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4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4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q</a:t>
            </a:r>
            <a:r>
              <a:rPr sz="14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4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endParaRPr sz="1400">
              <a:latin typeface="Lucida Sans Unicode"/>
              <a:cs typeface="Lucida Sans Unicode"/>
            </a:endParaRPr>
          </a:p>
          <a:p>
            <a:pPr marL="812165" lvl="1" indent="-317500">
              <a:lnSpc>
                <a:spcPct val="100000"/>
              </a:lnSpc>
              <a:spcBef>
                <a:spcPts val="254"/>
              </a:spcBef>
              <a:buFont typeface="Tahoma"/>
              <a:buChar char="○"/>
              <a:tabLst>
                <a:tab pos="812165" algn="l"/>
                <a:tab pos="812800" algn="l"/>
              </a:tabLst>
            </a:pPr>
            <a:r>
              <a:rPr sz="14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4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p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400" spc="1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4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4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4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8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v</a:t>
            </a:r>
            <a:r>
              <a:rPr sz="14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4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1400" spc="1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4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1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400" spc="-8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mo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4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endParaRPr sz="1400">
              <a:latin typeface="Lucida Sans Unicode"/>
              <a:cs typeface="Lucida Sans Unicode"/>
            </a:endParaRPr>
          </a:p>
          <a:p>
            <a:pPr marL="812165" lvl="1" indent="-317500">
              <a:lnSpc>
                <a:spcPct val="100000"/>
              </a:lnSpc>
              <a:spcBef>
                <a:spcPts val="250"/>
              </a:spcBef>
              <a:buFont typeface="Tahoma"/>
              <a:buChar char="○"/>
              <a:tabLst>
                <a:tab pos="812165" algn="l"/>
                <a:tab pos="812800" algn="l"/>
              </a:tabLst>
            </a:pPr>
            <a:r>
              <a:rPr sz="1400" spc="-85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4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f</a:t>
            </a:r>
            <a:r>
              <a:rPr sz="14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f</a:t>
            </a:r>
            <a:r>
              <a:rPr sz="14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4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h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er</a:t>
            </a:r>
            <a:r>
              <a:rPr sz="1400" spc="-12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4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4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8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400" spc="15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14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p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4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4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4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à</a:t>
            </a:r>
            <a:r>
              <a:rPr sz="14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1400" spc="-204" dirty="0">
                <a:solidFill>
                  <a:srgbClr val="595959"/>
                </a:solidFill>
                <a:latin typeface="Lucida Sans Unicode"/>
                <a:cs typeface="Lucida Sans Unicode"/>
              </a:rPr>
              <a:t>’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4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endParaRPr sz="1400">
              <a:latin typeface="Lucida Sans Unicode"/>
              <a:cs typeface="Lucida Sans Unicode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595959"/>
              </a:buClr>
              <a:buFont typeface="Tahoma"/>
              <a:buChar char="○"/>
            </a:pPr>
            <a:endParaRPr sz="1200">
              <a:latin typeface="Lucida Sans Unicode"/>
              <a:cs typeface="Lucida Sans Unicode"/>
            </a:endParaRPr>
          </a:p>
          <a:p>
            <a:pPr marL="354965" marR="5080" indent="-342900">
              <a:lnSpc>
                <a:spcPct val="114999"/>
              </a:lnSpc>
              <a:buFont typeface="Tahoma"/>
              <a:buChar char="●"/>
              <a:tabLst>
                <a:tab pos="354965" algn="l"/>
                <a:tab pos="355600" algn="l"/>
              </a:tabLst>
            </a:pPr>
            <a:r>
              <a:rPr sz="1800" spc="25" dirty="0">
                <a:solidFill>
                  <a:srgbClr val="595959"/>
                </a:solidFill>
                <a:latin typeface="Lucida Sans Unicode"/>
                <a:cs typeface="Lucida Sans Unicode"/>
              </a:rPr>
              <a:t>Un</a:t>
            </a:r>
            <a:r>
              <a:rPr sz="18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algorithme</a:t>
            </a:r>
            <a:r>
              <a:rPr sz="1800" spc="-114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prend</a:t>
            </a:r>
            <a:r>
              <a:rPr sz="1800" spc="-114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des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b="1" dirty="0">
                <a:solidFill>
                  <a:srgbClr val="595959"/>
                </a:solidFill>
                <a:latin typeface="Tahoma"/>
                <a:cs typeface="Tahoma"/>
              </a:rPr>
              <a:t>intrants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,</a:t>
            </a:r>
            <a:r>
              <a:rPr sz="1800" spc="-8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effectue</a:t>
            </a:r>
            <a:r>
              <a:rPr sz="1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des</a:t>
            </a:r>
            <a:r>
              <a:rPr sz="1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b="1" spc="15" dirty="0">
                <a:solidFill>
                  <a:srgbClr val="595959"/>
                </a:solidFill>
                <a:latin typeface="Tahoma"/>
                <a:cs typeface="Tahoma"/>
              </a:rPr>
              <a:t>traitements</a:t>
            </a:r>
            <a:r>
              <a:rPr sz="1800" b="1" spc="-6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sur</a:t>
            </a:r>
            <a:r>
              <a:rPr sz="18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ceux-ci </a:t>
            </a:r>
            <a:r>
              <a:rPr sz="1800" spc="-55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fi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p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60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800" spc="-114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b="1" spc="-15" dirty="0">
                <a:solidFill>
                  <a:srgbClr val="595959"/>
                </a:solidFill>
                <a:latin typeface="Tahoma"/>
                <a:cs typeface="Tahoma"/>
              </a:rPr>
              <a:t>e</a:t>
            </a:r>
            <a:r>
              <a:rPr sz="1800" b="1" spc="-50" dirty="0">
                <a:solidFill>
                  <a:srgbClr val="595959"/>
                </a:solidFill>
                <a:latin typeface="Tahoma"/>
                <a:cs typeface="Tahoma"/>
              </a:rPr>
              <a:t>x</a:t>
            </a:r>
            <a:r>
              <a:rPr sz="1800" b="1" spc="40" dirty="0">
                <a:solidFill>
                  <a:srgbClr val="595959"/>
                </a:solidFill>
                <a:latin typeface="Tahoma"/>
                <a:cs typeface="Tahoma"/>
              </a:rPr>
              <a:t>t</a:t>
            </a:r>
            <a:r>
              <a:rPr sz="1800" b="1" spc="25" dirty="0">
                <a:solidFill>
                  <a:srgbClr val="595959"/>
                </a:solidFill>
                <a:latin typeface="Tahoma"/>
                <a:cs typeface="Tahoma"/>
              </a:rPr>
              <a:t>r</a:t>
            </a:r>
            <a:r>
              <a:rPr sz="1800" b="1" spc="15" dirty="0">
                <a:solidFill>
                  <a:srgbClr val="595959"/>
                </a:solidFill>
                <a:latin typeface="Tahoma"/>
                <a:cs typeface="Tahoma"/>
              </a:rPr>
              <a:t>a</a:t>
            </a:r>
            <a:r>
              <a:rPr sz="1800" b="1" spc="35" dirty="0">
                <a:solidFill>
                  <a:srgbClr val="595959"/>
                </a:solidFill>
                <a:latin typeface="Tahoma"/>
                <a:cs typeface="Tahoma"/>
              </a:rPr>
              <a:t>n</a:t>
            </a:r>
            <a:r>
              <a:rPr sz="1800" b="1" spc="20" dirty="0">
                <a:solidFill>
                  <a:srgbClr val="595959"/>
                </a:solidFill>
                <a:latin typeface="Tahoma"/>
                <a:cs typeface="Tahoma"/>
              </a:rPr>
              <a:t>t</a:t>
            </a:r>
            <a:r>
              <a:rPr sz="1800" b="1" spc="-35" dirty="0">
                <a:solidFill>
                  <a:srgbClr val="595959"/>
                </a:solidFill>
                <a:latin typeface="Tahoma"/>
                <a:cs typeface="Tahoma"/>
              </a:rPr>
              <a:t>s</a:t>
            </a:r>
            <a:r>
              <a:rPr sz="1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.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45571" y="5108363"/>
            <a:ext cx="1609725" cy="340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55"/>
              </a:lnSpc>
            </a:pPr>
            <a:r>
              <a:rPr sz="2400" spc="5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6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-13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7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spc="7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13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12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15511" y="4820411"/>
            <a:ext cx="2071116" cy="9006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91511" y="4846320"/>
            <a:ext cx="1537715" cy="88849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326574" y="5086584"/>
            <a:ext cx="10439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Intrants</a:t>
            </a:r>
            <a:endParaRPr sz="24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91511" y="4846320"/>
            <a:ext cx="1537715" cy="88849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75020" y="4922520"/>
            <a:ext cx="1537716" cy="697992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932871" y="5066791"/>
            <a:ext cx="3195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63750" algn="l"/>
              </a:tabLst>
            </a:pPr>
            <a:r>
              <a:rPr sz="2400" spc="5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6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-13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7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400" spc="7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13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12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400" spc="25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sz="2400" spc="-13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6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13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spc="12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75020" y="4922520"/>
            <a:ext cx="1537716" cy="6979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8332" y="1819117"/>
            <a:ext cx="43624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Étapes</a:t>
            </a:r>
            <a:r>
              <a:rPr spc="-130" dirty="0"/>
              <a:t> </a:t>
            </a:r>
            <a:r>
              <a:rPr spc="-45" dirty="0"/>
              <a:t>du</a:t>
            </a:r>
            <a:r>
              <a:rPr spc="-175" dirty="0"/>
              <a:t> </a:t>
            </a:r>
            <a:r>
              <a:rPr spc="-35" dirty="0"/>
              <a:t>développement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2642" y="2502848"/>
            <a:ext cx="3514090" cy="3443604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114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pr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h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14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pr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b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è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endParaRPr sz="1800">
              <a:latin typeface="Lucida Sans Unicode"/>
              <a:cs typeface="Lucida Sans Unicode"/>
            </a:endParaRPr>
          </a:p>
          <a:p>
            <a:pPr marL="812800" lvl="1" indent="-318135">
              <a:lnSpc>
                <a:spcPct val="100000"/>
              </a:lnSpc>
              <a:spcBef>
                <a:spcPts val="315"/>
              </a:spcBef>
              <a:buAutoNum type="alphaLcPeriod"/>
              <a:tabLst>
                <a:tab pos="812800" algn="l"/>
                <a:tab pos="813435" algn="l"/>
              </a:tabLst>
            </a:pPr>
            <a:r>
              <a:rPr sz="14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Intrants</a:t>
            </a:r>
            <a:endParaRPr sz="1400">
              <a:latin typeface="Lucida Sans Unicode"/>
              <a:cs typeface="Lucida Sans Unicode"/>
            </a:endParaRPr>
          </a:p>
          <a:p>
            <a:pPr marL="812800" lvl="1" indent="-318135">
              <a:lnSpc>
                <a:spcPct val="100000"/>
              </a:lnSpc>
              <a:spcBef>
                <a:spcPts val="250"/>
              </a:spcBef>
              <a:buAutoNum type="alphaLcPeriod"/>
              <a:tabLst>
                <a:tab pos="812800" algn="l"/>
                <a:tab pos="813435" algn="l"/>
              </a:tabLst>
            </a:pPr>
            <a:r>
              <a:rPr sz="14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Extrants</a:t>
            </a:r>
            <a:endParaRPr sz="1400">
              <a:latin typeface="Lucida Sans Unicode"/>
              <a:cs typeface="Lucida Sans Unicode"/>
            </a:endParaRPr>
          </a:p>
          <a:p>
            <a:pPr marL="812800" lvl="1" indent="-318135">
              <a:lnSpc>
                <a:spcPct val="100000"/>
              </a:lnSpc>
              <a:spcBef>
                <a:spcPts val="254"/>
              </a:spcBef>
              <a:buAutoNum type="alphaLcPeriod"/>
              <a:tabLst>
                <a:tab pos="812800" algn="l"/>
                <a:tab pos="813435" algn="l"/>
              </a:tabLst>
            </a:pPr>
            <a:r>
              <a:rPr sz="14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Constantes</a:t>
            </a:r>
            <a:endParaRPr sz="140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spcBef>
                <a:spcPts val="26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114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85" dirty="0">
                <a:solidFill>
                  <a:srgbClr val="595959"/>
                </a:solidFill>
                <a:latin typeface="Lucida Sans Unicode"/>
                <a:cs typeface="Lucida Sans Unicode"/>
              </a:rPr>
              <a:t>j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5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800" spc="-5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60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endParaRPr sz="1800">
              <a:latin typeface="Lucida Sans Unicode"/>
              <a:cs typeface="Lucida Sans Unicode"/>
            </a:endParaRPr>
          </a:p>
          <a:p>
            <a:pPr marL="812800" lvl="1" indent="-318135">
              <a:lnSpc>
                <a:spcPct val="100000"/>
              </a:lnSpc>
              <a:spcBef>
                <a:spcPts val="315"/>
              </a:spcBef>
              <a:buAutoNum type="alphaLcPeriod"/>
              <a:tabLst>
                <a:tab pos="812800" algn="l"/>
                <a:tab pos="813435" algn="l"/>
              </a:tabLst>
            </a:pPr>
            <a:r>
              <a:rPr sz="14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4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4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4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8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b</a:t>
            </a:r>
            <a:r>
              <a:rPr sz="14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4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endParaRPr sz="1400">
              <a:latin typeface="Lucida Sans Unicode"/>
              <a:cs typeface="Lucida Sans Unicode"/>
            </a:endParaRPr>
          </a:p>
          <a:p>
            <a:pPr marL="812800" lvl="1" indent="-318135">
              <a:lnSpc>
                <a:spcPct val="100000"/>
              </a:lnSpc>
              <a:spcBef>
                <a:spcPts val="250"/>
              </a:spcBef>
              <a:buAutoNum type="alphaLcPeriod"/>
              <a:tabLst>
                <a:tab pos="812800" algn="l"/>
                <a:tab pos="813435" algn="l"/>
              </a:tabLst>
            </a:pPr>
            <a:r>
              <a:rPr sz="14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4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4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1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135" dirty="0">
                <a:solidFill>
                  <a:srgbClr val="595959"/>
                </a:solidFill>
                <a:latin typeface="Lucida Sans Unicode"/>
                <a:cs typeface="Lucida Sans Unicode"/>
              </a:rPr>
              <a:t>x</a:t>
            </a:r>
            <a:r>
              <a:rPr sz="14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rê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400" spc="1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endParaRPr sz="1400">
              <a:latin typeface="Lucida Sans Unicode"/>
              <a:cs typeface="Lucida Sans Unicode"/>
            </a:endParaRPr>
          </a:p>
          <a:p>
            <a:pPr marL="812800" lvl="1" indent="-318135">
              <a:lnSpc>
                <a:spcPct val="100000"/>
              </a:lnSpc>
              <a:spcBef>
                <a:spcPts val="254"/>
              </a:spcBef>
              <a:buAutoNum type="alphaLcPeriod"/>
              <a:tabLst>
                <a:tab pos="812800" algn="l"/>
                <a:tab pos="813435" algn="l"/>
              </a:tabLst>
            </a:pPr>
            <a:r>
              <a:rPr sz="14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4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4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li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4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4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400" spc="1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endParaRPr sz="1400">
              <a:latin typeface="Lucida Sans Unicode"/>
              <a:cs typeface="Lucida Sans Unicode"/>
            </a:endParaRPr>
          </a:p>
          <a:p>
            <a:pPr marL="812800" lvl="1" indent="-318135">
              <a:lnSpc>
                <a:spcPct val="100000"/>
              </a:lnSpc>
              <a:spcBef>
                <a:spcPts val="250"/>
              </a:spcBef>
              <a:buAutoNum type="alphaLcPeriod"/>
              <a:tabLst>
                <a:tab pos="812800" algn="l"/>
                <a:tab pos="813435" algn="l"/>
              </a:tabLst>
            </a:pPr>
            <a:r>
              <a:rPr sz="14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4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4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400" spc="-204" dirty="0">
                <a:solidFill>
                  <a:srgbClr val="595959"/>
                </a:solidFill>
                <a:latin typeface="Lucida Sans Unicode"/>
                <a:cs typeface="Lucida Sans Unicode"/>
              </a:rPr>
              <a:t>’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err</a:t>
            </a:r>
            <a:r>
              <a:rPr sz="1400" spc="1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4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endParaRPr sz="140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spcBef>
                <a:spcPts val="26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114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if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80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8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5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p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endParaRPr sz="1800">
              <a:latin typeface="Lucida Sans Unicode"/>
              <a:cs typeface="Lucida Sans Unicode"/>
            </a:endParaRPr>
          </a:p>
          <a:p>
            <a:pPr marL="812800" lvl="1" indent="-318135">
              <a:lnSpc>
                <a:spcPct val="100000"/>
              </a:lnSpc>
              <a:spcBef>
                <a:spcPts val="315"/>
              </a:spcBef>
              <a:buAutoNum type="alphaLcPeriod"/>
              <a:tabLst>
                <a:tab pos="812800" algn="l"/>
                <a:tab pos="813435" algn="l"/>
              </a:tabLst>
            </a:pPr>
            <a:r>
              <a:rPr sz="14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400" dirty="0">
                <a:solidFill>
                  <a:srgbClr val="595959"/>
                </a:solidFill>
                <a:latin typeface="Lucida Sans Unicode"/>
                <a:cs typeface="Lucida Sans Unicode"/>
              </a:rPr>
              <a:t>ré</a:t>
            </a:r>
            <a:r>
              <a:rPr sz="14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4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4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400" spc="-8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400" spc="-8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4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4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4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endParaRPr sz="1400">
              <a:latin typeface="Lucida Sans Unicode"/>
              <a:cs typeface="Lucida Sans Unicode"/>
            </a:endParaRPr>
          </a:p>
          <a:p>
            <a:pPr marL="812800" lvl="1" indent="-318135">
              <a:lnSpc>
                <a:spcPct val="100000"/>
              </a:lnSpc>
              <a:spcBef>
                <a:spcPts val="254"/>
              </a:spcBef>
              <a:buAutoNum type="alphaLcPeriod"/>
              <a:tabLst>
                <a:tab pos="812800" algn="l"/>
                <a:tab pos="813435" algn="l"/>
              </a:tabLst>
            </a:pPr>
            <a:r>
              <a:rPr sz="14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Tests</a:t>
            </a:r>
            <a:endParaRPr sz="1400">
              <a:latin typeface="Lucida Sans Unicode"/>
              <a:cs typeface="Lucida Sans Unicode"/>
            </a:endParaRPr>
          </a:p>
          <a:p>
            <a:pPr marL="812800" lvl="1" indent="-318135">
              <a:lnSpc>
                <a:spcPct val="100000"/>
              </a:lnSpc>
              <a:spcBef>
                <a:spcPts val="250"/>
              </a:spcBef>
              <a:buAutoNum type="alphaLcPeriod"/>
              <a:tabLst>
                <a:tab pos="812800" algn="l"/>
                <a:tab pos="813435" algn="l"/>
              </a:tabLst>
            </a:pPr>
            <a:r>
              <a:rPr sz="14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Débogage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73795" y="5312663"/>
            <a:ext cx="1967864" cy="597535"/>
          </a:xfrm>
          <a:custGeom>
            <a:avLst/>
            <a:gdLst/>
            <a:ahLst/>
            <a:cxnLst/>
            <a:rect l="l" t="t" r="r" b="b"/>
            <a:pathLst>
              <a:path w="1967864" h="597535">
                <a:moveTo>
                  <a:pt x="533400" y="416052"/>
                </a:moveTo>
                <a:lnTo>
                  <a:pt x="531876" y="416052"/>
                </a:lnTo>
                <a:lnTo>
                  <a:pt x="530352" y="408432"/>
                </a:lnTo>
                <a:lnTo>
                  <a:pt x="525780" y="402336"/>
                </a:lnTo>
                <a:lnTo>
                  <a:pt x="525780" y="400812"/>
                </a:lnTo>
                <a:lnTo>
                  <a:pt x="521208" y="394716"/>
                </a:lnTo>
                <a:lnTo>
                  <a:pt x="486156" y="368808"/>
                </a:lnTo>
                <a:lnTo>
                  <a:pt x="448056" y="350520"/>
                </a:lnTo>
                <a:lnTo>
                  <a:pt x="400812" y="333756"/>
                </a:lnTo>
                <a:lnTo>
                  <a:pt x="382524" y="327660"/>
                </a:lnTo>
                <a:lnTo>
                  <a:pt x="345948" y="318516"/>
                </a:lnTo>
                <a:lnTo>
                  <a:pt x="326136" y="313944"/>
                </a:lnTo>
                <a:lnTo>
                  <a:pt x="283464" y="304800"/>
                </a:lnTo>
                <a:lnTo>
                  <a:pt x="262128" y="301752"/>
                </a:lnTo>
                <a:lnTo>
                  <a:pt x="240792" y="297180"/>
                </a:lnTo>
                <a:lnTo>
                  <a:pt x="195072" y="291084"/>
                </a:lnTo>
                <a:lnTo>
                  <a:pt x="99060" y="281940"/>
                </a:lnTo>
                <a:lnTo>
                  <a:pt x="53340" y="280517"/>
                </a:lnTo>
                <a:lnTo>
                  <a:pt x="76200" y="246888"/>
                </a:lnTo>
                <a:lnTo>
                  <a:pt x="0" y="283464"/>
                </a:lnTo>
                <a:lnTo>
                  <a:pt x="74676" y="323088"/>
                </a:lnTo>
                <a:lnTo>
                  <a:pt x="53289" y="289661"/>
                </a:lnTo>
                <a:lnTo>
                  <a:pt x="97536" y="291084"/>
                </a:lnTo>
                <a:lnTo>
                  <a:pt x="193548" y="300228"/>
                </a:lnTo>
                <a:lnTo>
                  <a:pt x="239268" y="306324"/>
                </a:lnTo>
                <a:lnTo>
                  <a:pt x="260604" y="310896"/>
                </a:lnTo>
                <a:lnTo>
                  <a:pt x="281940" y="313944"/>
                </a:lnTo>
                <a:lnTo>
                  <a:pt x="303276" y="318516"/>
                </a:lnTo>
                <a:lnTo>
                  <a:pt x="362712" y="332232"/>
                </a:lnTo>
                <a:lnTo>
                  <a:pt x="379476" y="336804"/>
                </a:lnTo>
                <a:lnTo>
                  <a:pt x="397764" y="342900"/>
                </a:lnTo>
                <a:lnTo>
                  <a:pt x="414528" y="347472"/>
                </a:lnTo>
                <a:lnTo>
                  <a:pt x="429768" y="353568"/>
                </a:lnTo>
                <a:lnTo>
                  <a:pt x="443484" y="358140"/>
                </a:lnTo>
                <a:lnTo>
                  <a:pt x="457200" y="364236"/>
                </a:lnTo>
                <a:lnTo>
                  <a:pt x="490728" y="382524"/>
                </a:lnTo>
                <a:lnTo>
                  <a:pt x="521208" y="413004"/>
                </a:lnTo>
                <a:lnTo>
                  <a:pt x="522732" y="419100"/>
                </a:lnTo>
                <a:lnTo>
                  <a:pt x="522732" y="417576"/>
                </a:lnTo>
                <a:lnTo>
                  <a:pt x="516636" y="460248"/>
                </a:lnTo>
                <a:lnTo>
                  <a:pt x="495300" y="495300"/>
                </a:lnTo>
                <a:lnTo>
                  <a:pt x="463296" y="525780"/>
                </a:lnTo>
                <a:lnTo>
                  <a:pt x="423672" y="547116"/>
                </a:lnTo>
                <a:lnTo>
                  <a:pt x="365760" y="559308"/>
                </a:lnTo>
                <a:lnTo>
                  <a:pt x="365760" y="568452"/>
                </a:lnTo>
                <a:lnTo>
                  <a:pt x="413004" y="560832"/>
                </a:lnTo>
                <a:lnTo>
                  <a:pt x="455676" y="542544"/>
                </a:lnTo>
                <a:lnTo>
                  <a:pt x="492252" y="513588"/>
                </a:lnTo>
                <a:lnTo>
                  <a:pt x="518160" y="477012"/>
                </a:lnTo>
                <a:lnTo>
                  <a:pt x="525780" y="464820"/>
                </a:lnTo>
                <a:lnTo>
                  <a:pt x="530352" y="451104"/>
                </a:lnTo>
                <a:lnTo>
                  <a:pt x="533400" y="423672"/>
                </a:lnTo>
                <a:lnTo>
                  <a:pt x="533400" y="417576"/>
                </a:lnTo>
                <a:lnTo>
                  <a:pt x="533400" y="416052"/>
                </a:lnTo>
                <a:close/>
              </a:path>
              <a:path w="1967864" h="597535">
                <a:moveTo>
                  <a:pt x="1967496" y="313944"/>
                </a:moveTo>
                <a:lnTo>
                  <a:pt x="1956816" y="272796"/>
                </a:lnTo>
                <a:lnTo>
                  <a:pt x="1927860" y="233172"/>
                </a:lnTo>
                <a:lnTo>
                  <a:pt x="1883676" y="196596"/>
                </a:lnTo>
                <a:lnTo>
                  <a:pt x="1845564" y="172212"/>
                </a:lnTo>
                <a:lnTo>
                  <a:pt x="1824228" y="161544"/>
                </a:lnTo>
                <a:lnTo>
                  <a:pt x="1802904" y="149352"/>
                </a:lnTo>
                <a:lnTo>
                  <a:pt x="1754136" y="128016"/>
                </a:lnTo>
                <a:lnTo>
                  <a:pt x="1726692" y="118872"/>
                </a:lnTo>
                <a:lnTo>
                  <a:pt x="1700784" y="108204"/>
                </a:lnTo>
                <a:lnTo>
                  <a:pt x="1671828" y="99060"/>
                </a:lnTo>
                <a:lnTo>
                  <a:pt x="1642884" y="91440"/>
                </a:lnTo>
                <a:lnTo>
                  <a:pt x="1612392" y="82296"/>
                </a:lnTo>
                <a:lnTo>
                  <a:pt x="1581912" y="74676"/>
                </a:lnTo>
                <a:lnTo>
                  <a:pt x="1549908" y="68580"/>
                </a:lnTo>
                <a:lnTo>
                  <a:pt x="1517904" y="60960"/>
                </a:lnTo>
                <a:lnTo>
                  <a:pt x="1484388" y="54864"/>
                </a:lnTo>
                <a:lnTo>
                  <a:pt x="1382268" y="41148"/>
                </a:lnTo>
                <a:lnTo>
                  <a:pt x="1312164" y="35052"/>
                </a:lnTo>
                <a:lnTo>
                  <a:pt x="1277112" y="33528"/>
                </a:lnTo>
                <a:lnTo>
                  <a:pt x="1258862" y="32232"/>
                </a:lnTo>
                <a:lnTo>
                  <a:pt x="1259014" y="32004"/>
                </a:lnTo>
                <a:lnTo>
                  <a:pt x="1281684" y="0"/>
                </a:lnTo>
                <a:lnTo>
                  <a:pt x="1205484" y="36576"/>
                </a:lnTo>
                <a:lnTo>
                  <a:pt x="1280160" y="76200"/>
                </a:lnTo>
                <a:lnTo>
                  <a:pt x="1258735" y="41376"/>
                </a:lnTo>
                <a:lnTo>
                  <a:pt x="1275588" y="42672"/>
                </a:lnTo>
                <a:lnTo>
                  <a:pt x="1380744" y="50292"/>
                </a:lnTo>
                <a:lnTo>
                  <a:pt x="1482852" y="64008"/>
                </a:lnTo>
                <a:lnTo>
                  <a:pt x="1546860" y="77724"/>
                </a:lnTo>
                <a:lnTo>
                  <a:pt x="1578864" y="83820"/>
                </a:lnTo>
                <a:lnTo>
                  <a:pt x="1609344" y="91440"/>
                </a:lnTo>
                <a:lnTo>
                  <a:pt x="1639836" y="100584"/>
                </a:lnTo>
                <a:lnTo>
                  <a:pt x="1668780" y="108204"/>
                </a:lnTo>
                <a:lnTo>
                  <a:pt x="1697736" y="117348"/>
                </a:lnTo>
                <a:lnTo>
                  <a:pt x="1723644" y="128016"/>
                </a:lnTo>
                <a:lnTo>
                  <a:pt x="1749552" y="137160"/>
                </a:lnTo>
                <a:lnTo>
                  <a:pt x="1798320" y="158496"/>
                </a:lnTo>
                <a:lnTo>
                  <a:pt x="1841004" y="179832"/>
                </a:lnTo>
                <a:lnTo>
                  <a:pt x="1877580" y="204216"/>
                </a:lnTo>
                <a:lnTo>
                  <a:pt x="1894332" y="214884"/>
                </a:lnTo>
                <a:lnTo>
                  <a:pt x="1932432" y="251460"/>
                </a:lnTo>
                <a:lnTo>
                  <a:pt x="1953780" y="289560"/>
                </a:lnTo>
                <a:lnTo>
                  <a:pt x="1956816" y="301752"/>
                </a:lnTo>
                <a:lnTo>
                  <a:pt x="1956816" y="320040"/>
                </a:lnTo>
                <a:lnTo>
                  <a:pt x="1955304" y="326136"/>
                </a:lnTo>
                <a:lnTo>
                  <a:pt x="1955304" y="324612"/>
                </a:lnTo>
                <a:lnTo>
                  <a:pt x="1953780" y="330708"/>
                </a:lnTo>
                <a:lnTo>
                  <a:pt x="1920240" y="368808"/>
                </a:lnTo>
                <a:lnTo>
                  <a:pt x="1854708" y="405384"/>
                </a:lnTo>
                <a:lnTo>
                  <a:pt x="1795284" y="429768"/>
                </a:lnTo>
                <a:lnTo>
                  <a:pt x="1741932" y="446532"/>
                </a:lnTo>
                <a:lnTo>
                  <a:pt x="1723644" y="452628"/>
                </a:lnTo>
                <a:lnTo>
                  <a:pt x="1703832" y="458724"/>
                </a:lnTo>
                <a:lnTo>
                  <a:pt x="1684032" y="463296"/>
                </a:lnTo>
                <a:lnTo>
                  <a:pt x="1641348" y="475488"/>
                </a:lnTo>
                <a:lnTo>
                  <a:pt x="1620012" y="480060"/>
                </a:lnTo>
                <a:lnTo>
                  <a:pt x="1597152" y="484632"/>
                </a:lnTo>
                <a:lnTo>
                  <a:pt x="1574292" y="490728"/>
                </a:lnTo>
                <a:lnTo>
                  <a:pt x="1525524" y="499872"/>
                </a:lnTo>
                <a:lnTo>
                  <a:pt x="1476756" y="510540"/>
                </a:lnTo>
                <a:lnTo>
                  <a:pt x="1424940" y="519684"/>
                </a:lnTo>
                <a:lnTo>
                  <a:pt x="1370088" y="527304"/>
                </a:lnTo>
                <a:lnTo>
                  <a:pt x="1315212" y="536448"/>
                </a:lnTo>
                <a:lnTo>
                  <a:pt x="1258824" y="544068"/>
                </a:lnTo>
                <a:lnTo>
                  <a:pt x="1200912" y="550164"/>
                </a:lnTo>
                <a:lnTo>
                  <a:pt x="1141476" y="557784"/>
                </a:lnTo>
                <a:lnTo>
                  <a:pt x="1080516" y="563880"/>
                </a:lnTo>
                <a:lnTo>
                  <a:pt x="893064" y="577596"/>
                </a:lnTo>
                <a:lnTo>
                  <a:pt x="763524" y="583692"/>
                </a:lnTo>
                <a:lnTo>
                  <a:pt x="633984" y="586740"/>
                </a:lnTo>
                <a:lnTo>
                  <a:pt x="568452" y="586740"/>
                </a:lnTo>
                <a:lnTo>
                  <a:pt x="568452" y="597408"/>
                </a:lnTo>
                <a:lnTo>
                  <a:pt x="633984" y="595884"/>
                </a:lnTo>
                <a:lnTo>
                  <a:pt x="699516" y="595884"/>
                </a:lnTo>
                <a:lnTo>
                  <a:pt x="957072" y="583692"/>
                </a:lnTo>
                <a:lnTo>
                  <a:pt x="1019556" y="577596"/>
                </a:lnTo>
                <a:lnTo>
                  <a:pt x="1080516" y="573024"/>
                </a:lnTo>
                <a:lnTo>
                  <a:pt x="1200912" y="560832"/>
                </a:lnTo>
                <a:lnTo>
                  <a:pt x="1316736" y="545592"/>
                </a:lnTo>
                <a:lnTo>
                  <a:pt x="1371600" y="536448"/>
                </a:lnTo>
                <a:lnTo>
                  <a:pt x="1426464" y="528828"/>
                </a:lnTo>
                <a:lnTo>
                  <a:pt x="1528584" y="510540"/>
                </a:lnTo>
                <a:lnTo>
                  <a:pt x="1575816" y="499872"/>
                </a:lnTo>
                <a:lnTo>
                  <a:pt x="1598688" y="495300"/>
                </a:lnTo>
                <a:lnTo>
                  <a:pt x="1621536" y="489204"/>
                </a:lnTo>
                <a:lnTo>
                  <a:pt x="1644396" y="484632"/>
                </a:lnTo>
                <a:lnTo>
                  <a:pt x="1665732" y="478536"/>
                </a:lnTo>
                <a:lnTo>
                  <a:pt x="1685544" y="472440"/>
                </a:lnTo>
                <a:lnTo>
                  <a:pt x="1706880" y="467868"/>
                </a:lnTo>
                <a:lnTo>
                  <a:pt x="1726692" y="461772"/>
                </a:lnTo>
                <a:lnTo>
                  <a:pt x="1744980" y="455676"/>
                </a:lnTo>
                <a:lnTo>
                  <a:pt x="1763268" y="451104"/>
                </a:lnTo>
                <a:lnTo>
                  <a:pt x="1781556" y="445008"/>
                </a:lnTo>
                <a:lnTo>
                  <a:pt x="1798320" y="438912"/>
                </a:lnTo>
                <a:lnTo>
                  <a:pt x="1813560" y="432816"/>
                </a:lnTo>
                <a:lnTo>
                  <a:pt x="1830324" y="426720"/>
                </a:lnTo>
                <a:lnTo>
                  <a:pt x="1871484" y="408432"/>
                </a:lnTo>
                <a:lnTo>
                  <a:pt x="1883676" y="402336"/>
                </a:lnTo>
                <a:lnTo>
                  <a:pt x="1895856" y="394716"/>
                </a:lnTo>
                <a:lnTo>
                  <a:pt x="1917204" y="382524"/>
                </a:lnTo>
                <a:lnTo>
                  <a:pt x="1947684" y="356616"/>
                </a:lnTo>
                <a:lnTo>
                  <a:pt x="1961400" y="335280"/>
                </a:lnTo>
                <a:lnTo>
                  <a:pt x="1964436" y="329184"/>
                </a:lnTo>
                <a:lnTo>
                  <a:pt x="1964436" y="327660"/>
                </a:lnTo>
                <a:lnTo>
                  <a:pt x="1964817" y="326136"/>
                </a:lnTo>
                <a:lnTo>
                  <a:pt x="1965960" y="321564"/>
                </a:lnTo>
                <a:lnTo>
                  <a:pt x="1967496" y="313944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8332" y="1819117"/>
            <a:ext cx="5655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75" dirty="0"/>
              <a:t>4</a:t>
            </a:r>
            <a:r>
              <a:rPr spc="-165" dirty="0"/>
              <a:t> </a:t>
            </a:r>
            <a:r>
              <a:rPr dirty="0"/>
              <a:t>rè</a:t>
            </a:r>
            <a:r>
              <a:rPr spc="-210" dirty="0"/>
              <a:t>g</a:t>
            </a:r>
            <a:r>
              <a:rPr spc="-90" dirty="0"/>
              <a:t>l</a:t>
            </a:r>
            <a:r>
              <a:rPr dirty="0"/>
              <a:t>e</a:t>
            </a:r>
            <a:r>
              <a:rPr spc="-95" dirty="0"/>
              <a:t>s</a:t>
            </a:r>
            <a:r>
              <a:rPr spc="-155" dirty="0"/>
              <a:t> </a:t>
            </a:r>
            <a:r>
              <a:rPr spc="-60" dirty="0"/>
              <a:t>d</a:t>
            </a:r>
            <a:r>
              <a:rPr spc="-415" dirty="0"/>
              <a:t>’</a:t>
            </a:r>
            <a:r>
              <a:rPr spc="-20" dirty="0"/>
              <a:t>o</a:t>
            </a:r>
            <a:r>
              <a:rPr spc="-5" dirty="0"/>
              <a:t>r</a:t>
            </a:r>
            <a:r>
              <a:rPr spc="-185" dirty="0"/>
              <a:t> </a:t>
            </a:r>
            <a:r>
              <a:rPr spc="-30" dirty="0"/>
              <a:t>d</a:t>
            </a:r>
            <a:r>
              <a:rPr spc="5" dirty="0"/>
              <a:t>e</a:t>
            </a:r>
            <a:r>
              <a:rPr spc="-165" dirty="0"/>
              <a:t> </a:t>
            </a:r>
            <a:r>
              <a:rPr spc="-114" dirty="0"/>
              <a:t>l</a:t>
            </a:r>
            <a:r>
              <a:rPr spc="5" dirty="0"/>
              <a:t>a</a:t>
            </a:r>
            <a:r>
              <a:rPr spc="-150" dirty="0"/>
              <a:t> </a:t>
            </a:r>
            <a:r>
              <a:rPr spc="-60" dirty="0"/>
              <a:t>p</a:t>
            </a:r>
            <a:r>
              <a:rPr dirty="0"/>
              <a:t>r</a:t>
            </a:r>
            <a:r>
              <a:rPr spc="-50" dirty="0"/>
              <a:t>o</a:t>
            </a:r>
            <a:r>
              <a:rPr spc="-210" dirty="0"/>
              <a:t>g</a:t>
            </a:r>
            <a:r>
              <a:rPr dirty="0"/>
              <a:t>r</a:t>
            </a:r>
            <a:r>
              <a:rPr spc="15" dirty="0"/>
              <a:t>a</a:t>
            </a:r>
            <a:r>
              <a:rPr spc="-20" dirty="0"/>
              <a:t>mm</a:t>
            </a:r>
            <a:r>
              <a:rPr spc="15" dirty="0"/>
              <a:t>a</a:t>
            </a:r>
            <a:r>
              <a:rPr spc="-75" dirty="0"/>
              <a:t>t</a:t>
            </a:r>
            <a:r>
              <a:rPr spc="-90" dirty="0"/>
              <a:t>i</a:t>
            </a:r>
            <a:r>
              <a:rPr spc="-50" dirty="0"/>
              <a:t>o</a:t>
            </a:r>
            <a:r>
              <a:rPr spc="-25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2642" y="2512563"/>
            <a:ext cx="8225155" cy="223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80975" indent="-342900">
              <a:lnSpc>
                <a:spcPct val="114999"/>
              </a:lnSpc>
              <a:spcBef>
                <a:spcPts val="10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Le</a:t>
            </a:r>
            <a:r>
              <a:rPr sz="18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développement,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c’est</a:t>
            </a:r>
            <a:r>
              <a:rPr sz="1800" spc="-8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plus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que</a:t>
            </a:r>
            <a:r>
              <a:rPr sz="1800" spc="-12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de</a:t>
            </a:r>
            <a:r>
              <a:rPr sz="1800" spc="-10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la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programmation:</a:t>
            </a:r>
            <a:r>
              <a:rPr sz="18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b="1" spc="5" dirty="0">
                <a:solidFill>
                  <a:srgbClr val="595959"/>
                </a:solidFill>
                <a:latin typeface="Tahoma"/>
                <a:cs typeface="Tahoma"/>
              </a:rPr>
              <a:t>il</a:t>
            </a:r>
            <a:r>
              <a:rPr sz="1800" b="1" spc="-6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800" b="1" spc="20" dirty="0">
                <a:solidFill>
                  <a:srgbClr val="595959"/>
                </a:solidFill>
                <a:latin typeface="Tahoma"/>
                <a:cs typeface="Tahoma"/>
              </a:rPr>
              <a:t>faut</a:t>
            </a:r>
            <a:r>
              <a:rPr sz="1800" b="1" spc="-6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800" b="1" spc="10" dirty="0">
                <a:solidFill>
                  <a:srgbClr val="595959"/>
                </a:solidFill>
                <a:latin typeface="Tahoma"/>
                <a:cs typeface="Tahoma"/>
              </a:rPr>
              <a:t>réfléchir </a:t>
            </a:r>
            <a:r>
              <a:rPr sz="1800" b="1" spc="-51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595959"/>
                </a:solidFill>
                <a:latin typeface="Tahoma"/>
                <a:cs typeface="Tahoma"/>
              </a:rPr>
              <a:t>avant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!</a:t>
            </a:r>
            <a:endParaRPr sz="1800">
              <a:latin typeface="Lucida Sans Unicode"/>
              <a:cs typeface="Lucida Sans Unicode"/>
            </a:endParaRPr>
          </a:p>
          <a:p>
            <a:pPr marL="354965" marR="1403985" indent="-342900">
              <a:lnSpc>
                <a:spcPct val="114999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Il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faut</a:t>
            </a:r>
            <a:r>
              <a:rPr sz="18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programmer</a:t>
            </a:r>
            <a:r>
              <a:rPr sz="1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un</a:t>
            </a:r>
            <a:r>
              <a:rPr sz="1800" spc="-12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b="1" spc="10" dirty="0">
                <a:solidFill>
                  <a:srgbClr val="595959"/>
                </a:solidFill>
                <a:latin typeface="Tahoma"/>
                <a:cs typeface="Tahoma"/>
              </a:rPr>
              <a:t>petit</a:t>
            </a:r>
            <a:r>
              <a:rPr sz="1800" b="1" spc="-65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bout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à</a:t>
            </a:r>
            <a:r>
              <a:rPr sz="18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la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65" dirty="0">
                <a:solidFill>
                  <a:srgbClr val="595959"/>
                </a:solidFill>
                <a:latin typeface="Lucida Sans Unicode"/>
                <a:cs typeface="Lucida Sans Unicode"/>
              </a:rPr>
              <a:t>fois,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compiler,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tester</a:t>
            </a:r>
            <a:r>
              <a:rPr sz="1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et </a:t>
            </a:r>
            <a:r>
              <a:rPr sz="1800" spc="-55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recommencer</a:t>
            </a:r>
            <a:r>
              <a:rPr sz="18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(</a:t>
            </a:r>
            <a:r>
              <a:rPr sz="1800" b="1" dirty="0">
                <a:solidFill>
                  <a:srgbClr val="595959"/>
                </a:solidFill>
                <a:latin typeface="Tahoma"/>
                <a:cs typeface="Tahoma"/>
              </a:rPr>
              <a:t>itératif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)</a:t>
            </a:r>
            <a:endParaRPr sz="180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60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b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pr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140" dirty="0">
                <a:solidFill>
                  <a:srgbClr val="595959"/>
                </a:solidFill>
                <a:latin typeface="Lucida Sans Unicode"/>
                <a:cs typeface="Lucida Sans Unicode"/>
              </a:rPr>
              <a:t>g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mm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8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b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p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140" dirty="0">
                <a:solidFill>
                  <a:srgbClr val="595959"/>
                </a:solidFill>
                <a:latin typeface="Lucida Sans Unicode"/>
                <a:cs typeface="Lucida Sans Unicode"/>
              </a:rPr>
              <a:t>g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!</a:t>
            </a:r>
            <a:endParaRPr sz="1800">
              <a:latin typeface="Lucida Sans Unicode"/>
              <a:cs typeface="Lucida Sans Unicode"/>
            </a:endParaRPr>
          </a:p>
          <a:p>
            <a:pPr marL="354965" marR="5080" indent="-342900">
              <a:lnSpc>
                <a:spcPct val="114999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800" spc="15" dirty="0">
                <a:solidFill>
                  <a:srgbClr val="595959"/>
                </a:solidFill>
                <a:latin typeface="Lucida Sans Unicode"/>
                <a:cs typeface="Lucida Sans Unicode"/>
              </a:rPr>
              <a:t>Une</a:t>
            </a:r>
            <a:r>
              <a:rPr sz="18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50" dirty="0">
                <a:solidFill>
                  <a:srgbClr val="595959"/>
                </a:solidFill>
                <a:latin typeface="Lucida Sans Unicode"/>
                <a:cs typeface="Lucida Sans Unicode"/>
              </a:rPr>
              <a:t>fois</a:t>
            </a:r>
            <a:r>
              <a:rPr sz="1800" spc="-114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terminé,</a:t>
            </a:r>
            <a:r>
              <a:rPr sz="1800" spc="-114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60" dirty="0">
                <a:solidFill>
                  <a:srgbClr val="595959"/>
                </a:solidFill>
                <a:latin typeface="Lucida Sans Unicode"/>
                <a:cs typeface="Lucida Sans Unicode"/>
              </a:rPr>
              <a:t>il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faut</a:t>
            </a:r>
            <a:r>
              <a:rPr sz="1800" spc="-8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tester</a:t>
            </a:r>
            <a:r>
              <a:rPr sz="1800" spc="-8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son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programme,</a:t>
            </a:r>
            <a:r>
              <a:rPr sz="1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puis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le</a:t>
            </a:r>
            <a:r>
              <a:rPr sz="18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b="1" spc="5" dirty="0">
                <a:solidFill>
                  <a:srgbClr val="595959"/>
                </a:solidFill>
                <a:latin typeface="Tahoma"/>
                <a:cs typeface="Tahoma"/>
              </a:rPr>
              <a:t>tester</a:t>
            </a:r>
            <a:r>
              <a:rPr sz="1800" b="1" spc="-70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encore,</a:t>
            </a:r>
            <a:r>
              <a:rPr sz="1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puis </a:t>
            </a:r>
            <a:r>
              <a:rPr sz="1800" spc="-55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le</a:t>
            </a:r>
            <a:r>
              <a:rPr sz="18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tester</a:t>
            </a:r>
            <a:r>
              <a:rPr sz="1800" spc="-8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encore,</a:t>
            </a:r>
            <a:r>
              <a:rPr sz="18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puis</a:t>
            </a:r>
            <a:r>
              <a:rPr sz="1800" spc="-114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le</a:t>
            </a:r>
            <a:r>
              <a:rPr sz="1800" spc="-12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tester</a:t>
            </a:r>
            <a:r>
              <a:rPr sz="1800" spc="-10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encore,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45" dirty="0">
                <a:solidFill>
                  <a:srgbClr val="595959"/>
                </a:solidFill>
                <a:latin typeface="Lucida Sans Unicode"/>
                <a:cs typeface="Lucida Sans Unicode"/>
              </a:rPr>
              <a:t>puis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le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tester</a:t>
            </a:r>
            <a:r>
              <a:rPr sz="1800" spc="-9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50" dirty="0">
                <a:solidFill>
                  <a:srgbClr val="595959"/>
                </a:solidFill>
                <a:latin typeface="Lucida Sans Unicode"/>
                <a:cs typeface="Lucida Sans Unicode"/>
              </a:rPr>
              <a:t>encore....</a:t>
            </a:r>
            <a:r>
              <a:rPr sz="1800" spc="35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Et</a:t>
            </a:r>
            <a:r>
              <a:rPr sz="1800" spc="-8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encore</a:t>
            </a:r>
            <a:endParaRPr sz="18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8332" y="1819117"/>
            <a:ext cx="7618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Développement</a:t>
            </a:r>
            <a:r>
              <a:rPr spc="-170" dirty="0"/>
              <a:t> </a:t>
            </a:r>
            <a:r>
              <a:rPr spc="-85" dirty="0"/>
              <a:t>d’algorithme</a:t>
            </a:r>
            <a:r>
              <a:rPr spc="-160" dirty="0"/>
              <a:t> </a:t>
            </a:r>
            <a:r>
              <a:rPr spc="-30" dirty="0"/>
              <a:t>et</a:t>
            </a:r>
            <a:r>
              <a:rPr spc="-140" dirty="0"/>
              <a:t> </a:t>
            </a:r>
            <a:r>
              <a:rPr spc="-55" dirty="0"/>
              <a:t>mise</a:t>
            </a:r>
            <a:r>
              <a:rPr spc="-160" dirty="0"/>
              <a:t> </a:t>
            </a:r>
            <a:r>
              <a:rPr spc="-5" dirty="0"/>
              <a:t>au</a:t>
            </a:r>
            <a:r>
              <a:rPr spc="-165" dirty="0"/>
              <a:t> </a:t>
            </a:r>
            <a:r>
              <a:rPr spc="-55" dirty="0"/>
              <a:t>point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2642" y="2512563"/>
            <a:ext cx="4658360" cy="191833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rr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-8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120" dirty="0">
                <a:solidFill>
                  <a:srgbClr val="595959"/>
                </a:solidFill>
                <a:latin typeface="Lucida Sans Unicode"/>
                <a:cs typeface="Lucida Sans Unicode"/>
              </a:rPr>
              <a:t>V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65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endParaRPr sz="180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114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ée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-10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pr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j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11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70" dirty="0">
                <a:solidFill>
                  <a:srgbClr val="595959"/>
                </a:solidFill>
                <a:latin typeface="Lucida Sans Unicode"/>
                <a:cs typeface="Lucida Sans Unicode"/>
              </a:rPr>
              <a:t>(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9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5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)</a:t>
            </a:r>
            <a:endParaRPr sz="180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1800" spc="-60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7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pr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140" dirty="0">
                <a:solidFill>
                  <a:srgbClr val="595959"/>
                </a:solidFill>
                <a:latin typeface="Lucida Sans Unicode"/>
                <a:cs typeface="Lucida Sans Unicode"/>
              </a:rPr>
              <a:t>g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mm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endParaRPr sz="180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G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-8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114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5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endParaRPr sz="180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155" dirty="0">
                <a:solidFill>
                  <a:srgbClr val="595959"/>
                </a:solidFill>
                <a:latin typeface="Lucida Sans Unicode"/>
                <a:cs typeface="Lucida Sans Unicode"/>
              </a:rPr>
              <a:t>x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1800" spc="-80" dirty="0">
                <a:solidFill>
                  <a:srgbClr val="595959"/>
                </a:solidFill>
                <a:latin typeface="Lucida Sans Unicode"/>
                <a:cs typeface="Lucida Sans Unicode"/>
              </a:rPr>
              <a:t>c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5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-10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p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155" dirty="0">
                <a:solidFill>
                  <a:srgbClr val="595959"/>
                </a:solidFill>
                <a:latin typeface="Lucida Sans Unicode"/>
                <a:cs typeface="Lucida Sans Unicode"/>
              </a:rPr>
              <a:t>g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endParaRPr sz="1800">
              <a:latin typeface="Lucida Sans Unicode"/>
              <a:cs typeface="Lucida Sans Unicode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F</a:t>
            </a:r>
            <a:r>
              <a:rPr sz="18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5" dirty="0">
                <a:solidFill>
                  <a:srgbClr val="595959"/>
                </a:solidFill>
                <a:latin typeface="Lucida Sans Unicode"/>
                <a:cs typeface="Lucida Sans Unicode"/>
              </a:rPr>
              <a:t>r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10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l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114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m</a:t>
            </a:r>
            <a:r>
              <a:rPr sz="1800" spc="-7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800" spc="5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15" dirty="0">
                <a:solidFill>
                  <a:srgbClr val="595959"/>
                </a:solidFill>
                <a:latin typeface="Lucida Sans Unicode"/>
                <a:cs typeface="Lucida Sans Unicode"/>
              </a:rPr>
              <a:t>u</a:t>
            </a:r>
            <a:r>
              <a:rPr sz="1800" spc="-130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20" dirty="0">
                <a:solidFill>
                  <a:srgbClr val="595959"/>
                </a:solidFill>
                <a:latin typeface="Lucida Sans Unicode"/>
                <a:cs typeface="Lucida Sans Unicode"/>
              </a:rPr>
              <a:t>p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i</a:t>
            </a:r>
            <a:r>
              <a:rPr sz="1800" spc="-25" dirty="0">
                <a:solidFill>
                  <a:srgbClr val="595959"/>
                </a:solidFill>
                <a:latin typeface="Lucida Sans Unicode"/>
                <a:cs typeface="Lucida Sans Unicode"/>
              </a:rPr>
              <a:t>n</a:t>
            </a:r>
            <a:r>
              <a:rPr sz="1800" spc="-4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125" dirty="0">
                <a:solidFill>
                  <a:srgbClr val="595959"/>
                </a:solidFill>
                <a:latin typeface="Lucida Sans Unicode"/>
                <a:cs typeface="Lucida Sans Unicode"/>
              </a:rPr>
              <a:t> </a:t>
            </a:r>
            <a:r>
              <a:rPr sz="1800" spc="-70" dirty="0">
                <a:solidFill>
                  <a:srgbClr val="595959"/>
                </a:solidFill>
                <a:latin typeface="Lucida Sans Unicode"/>
                <a:cs typeface="Lucida Sans Unicode"/>
              </a:rPr>
              <a:t>(</a:t>
            </a:r>
            <a:r>
              <a:rPr sz="1800" spc="-3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800" spc="-50" dirty="0">
                <a:solidFill>
                  <a:srgbClr val="595959"/>
                </a:solidFill>
                <a:latin typeface="Lucida Sans Unicode"/>
                <a:cs typeface="Lucida Sans Unicode"/>
              </a:rPr>
              <a:t>t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s</a:t>
            </a:r>
            <a:r>
              <a:rPr sz="1800" spc="-280" dirty="0">
                <a:solidFill>
                  <a:srgbClr val="595959"/>
                </a:solidFill>
                <a:latin typeface="Lucida Sans Unicode"/>
                <a:cs typeface="Lucida Sans Unicode"/>
              </a:rPr>
              <a:t>/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d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é</a:t>
            </a:r>
            <a:r>
              <a:rPr sz="1800" spc="-35" dirty="0">
                <a:solidFill>
                  <a:srgbClr val="595959"/>
                </a:solidFill>
                <a:latin typeface="Lucida Sans Unicode"/>
                <a:cs typeface="Lucida Sans Unicode"/>
              </a:rPr>
              <a:t>b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o</a:t>
            </a:r>
            <a:r>
              <a:rPr sz="1800" spc="-140" dirty="0">
                <a:solidFill>
                  <a:srgbClr val="595959"/>
                </a:solidFill>
                <a:latin typeface="Lucida Sans Unicode"/>
                <a:cs typeface="Lucida Sans Unicode"/>
              </a:rPr>
              <a:t>g</a:t>
            </a:r>
            <a:r>
              <a:rPr sz="1800" spc="-10" dirty="0">
                <a:solidFill>
                  <a:srgbClr val="595959"/>
                </a:solidFill>
                <a:latin typeface="Lucida Sans Unicode"/>
                <a:cs typeface="Lucida Sans Unicode"/>
              </a:rPr>
              <a:t>a</a:t>
            </a:r>
            <a:r>
              <a:rPr sz="1800" spc="-140" dirty="0">
                <a:solidFill>
                  <a:srgbClr val="595959"/>
                </a:solidFill>
                <a:latin typeface="Lucida Sans Unicode"/>
                <a:cs typeface="Lucida Sans Unicode"/>
              </a:rPr>
              <a:t>g</a:t>
            </a:r>
            <a:r>
              <a:rPr sz="1800" dirty="0">
                <a:solidFill>
                  <a:srgbClr val="595959"/>
                </a:solidFill>
                <a:latin typeface="Lucida Sans Unicode"/>
                <a:cs typeface="Lucida Sans Unicode"/>
              </a:rPr>
              <a:t>e</a:t>
            </a:r>
            <a:r>
              <a:rPr sz="1800" spc="-400" dirty="0">
                <a:solidFill>
                  <a:srgbClr val="595959"/>
                </a:solidFill>
                <a:latin typeface="Lucida Sans Unicode"/>
                <a:cs typeface="Lucida Sans Unicode"/>
              </a:rPr>
              <a:t>…</a:t>
            </a:r>
            <a:r>
              <a:rPr sz="1800" spc="-55" dirty="0">
                <a:solidFill>
                  <a:srgbClr val="595959"/>
                </a:solidFill>
                <a:latin typeface="Lucida Sans Unicode"/>
                <a:cs typeface="Lucida Sans Unicode"/>
              </a:rPr>
              <a:t>)</a:t>
            </a:r>
            <a:endParaRPr sz="18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8332" y="1819117"/>
            <a:ext cx="4981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25" dirty="0"/>
              <a:t>S</a:t>
            </a:r>
            <a:r>
              <a:rPr spc="-75" dirty="0"/>
              <a:t>t</a:t>
            </a:r>
            <a:r>
              <a:rPr dirty="0"/>
              <a:t>r</a:t>
            </a:r>
            <a:r>
              <a:rPr spc="-40" dirty="0"/>
              <a:t>u</a:t>
            </a:r>
            <a:r>
              <a:rPr spc="-95" dirty="0"/>
              <a:t>c</a:t>
            </a:r>
            <a:r>
              <a:rPr spc="-75" dirty="0"/>
              <a:t>t</a:t>
            </a:r>
            <a:r>
              <a:rPr spc="-40" dirty="0"/>
              <a:t>u</a:t>
            </a:r>
            <a:r>
              <a:rPr dirty="0"/>
              <a:t>r</a:t>
            </a:r>
            <a:r>
              <a:rPr spc="5" dirty="0"/>
              <a:t>e</a:t>
            </a:r>
            <a:r>
              <a:rPr spc="-135" dirty="0"/>
              <a:t> </a:t>
            </a:r>
            <a:r>
              <a:rPr spc="-60" dirty="0"/>
              <a:t>d</a:t>
            </a:r>
            <a:r>
              <a:rPr spc="-415" dirty="0"/>
              <a:t>’</a:t>
            </a:r>
            <a:r>
              <a:rPr spc="-10" dirty="0"/>
              <a:t>u</a:t>
            </a:r>
            <a:r>
              <a:rPr spc="-25" dirty="0"/>
              <a:t>n</a:t>
            </a:r>
            <a:r>
              <a:rPr spc="-200" dirty="0"/>
              <a:t> </a:t>
            </a:r>
            <a:r>
              <a:rPr spc="-30" dirty="0"/>
              <a:t>pr</a:t>
            </a:r>
            <a:r>
              <a:rPr spc="-20" dirty="0"/>
              <a:t>o</a:t>
            </a:r>
            <a:r>
              <a:rPr spc="-210" dirty="0"/>
              <a:t>g</a:t>
            </a:r>
            <a:r>
              <a:rPr dirty="0"/>
              <a:t>r</a:t>
            </a:r>
            <a:r>
              <a:rPr spc="-15" dirty="0"/>
              <a:t>a</a:t>
            </a:r>
            <a:r>
              <a:rPr spc="10" dirty="0"/>
              <a:t>m</a:t>
            </a:r>
            <a:r>
              <a:rPr spc="-20" dirty="0"/>
              <a:t>m</a:t>
            </a:r>
            <a:r>
              <a:rPr spc="5" dirty="0"/>
              <a:t>e</a:t>
            </a:r>
            <a:r>
              <a:rPr spc="-190" dirty="0"/>
              <a:t> </a:t>
            </a:r>
            <a:r>
              <a:rPr spc="-180" dirty="0"/>
              <a:t>C</a:t>
            </a:r>
            <a:r>
              <a:rPr spc="35" dirty="0"/>
              <a:t>#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549908" y="2648711"/>
            <a:ext cx="1713230" cy="704215"/>
            <a:chOff x="1549908" y="2648711"/>
            <a:chExt cx="1713230" cy="704215"/>
          </a:xfrm>
        </p:grpSpPr>
        <p:sp>
          <p:nvSpPr>
            <p:cNvPr id="4" name="object 4"/>
            <p:cNvSpPr/>
            <p:nvPr/>
          </p:nvSpPr>
          <p:spPr>
            <a:xfrm>
              <a:off x="1554479" y="2653283"/>
              <a:ext cx="1704339" cy="695325"/>
            </a:xfrm>
            <a:custGeom>
              <a:avLst/>
              <a:gdLst/>
              <a:ahLst/>
              <a:cxnLst/>
              <a:rect l="l" t="t" r="r" b="b"/>
              <a:pathLst>
                <a:path w="1704339" h="695325">
                  <a:moveTo>
                    <a:pt x="1356360" y="694943"/>
                  </a:moveTo>
                  <a:lnTo>
                    <a:pt x="0" y="694943"/>
                  </a:lnTo>
                  <a:lnTo>
                    <a:pt x="0" y="0"/>
                  </a:lnTo>
                  <a:lnTo>
                    <a:pt x="1356360" y="0"/>
                  </a:lnTo>
                  <a:lnTo>
                    <a:pt x="1703831" y="347472"/>
                  </a:lnTo>
                  <a:lnTo>
                    <a:pt x="1356360" y="694943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49908" y="2648711"/>
              <a:ext cx="1713230" cy="704215"/>
            </a:xfrm>
            <a:custGeom>
              <a:avLst/>
              <a:gdLst/>
              <a:ahLst/>
              <a:cxnLst/>
              <a:rect l="l" t="t" r="r" b="b"/>
              <a:pathLst>
                <a:path w="1713229" h="704214">
                  <a:moveTo>
                    <a:pt x="1363980" y="704088"/>
                  </a:moveTo>
                  <a:lnTo>
                    <a:pt x="1524" y="704088"/>
                  </a:lnTo>
                  <a:lnTo>
                    <a:pt x="0" y="701040"/>
                  </a:lnTo>
                  <a:lnTo>
                    <a:pt x="0" y="3048"/>
                  </a:lnTo>
                  <a:lnTo>
                    <a:pt x="1524" y="0"/>
                  </a:lnTo>
                  <a:lnTo>
                    <a:pt x="1362455" y="0"/>
                  </a:lnTo>
                  <a:lnTo>
                    <a:pt x="1367027" y="4572"/>
                  </a:lnTo>
                  <a:lnTo>
                    <a:pt x="9144" y="4572"/>
                  </a:lnTo>
                  <a:lnTo>
                    <a:pt x="4572" y="10668"/>
                  </a:lnTo>
                  <a:lnTo>
                    <a:pt x="9144" y="10668"/>
                  </a:lnTo>
                  <a:lnTo>
                    <a:pt x="9144" y="694944"/>
                  </a:lnTo>
                  <a:lnTo>
                    <a:pt x="4572" y="694944"/>
                  </a:lnTo>
                  <a:lnTo>
                    <a:pt x="9144" y="699516"/>
                  </a:lnTo>
                  <a:lnTo>
                    <a:pt x="1367028" y="699516"/>
                  </a:lnTo>
                  <a:lnTo>
                    <a:pt x="1363980" y="702564"/>
                  </a:lnTo>
                  <a:lnTo>
                    <a:pt x="1363980" y="704088"/>
                  </a:lnTo>
                  <a:close/>
                </a:path>
                <a:path w="1713229" h="704214">
                  <a:moveTo>
                    <a:pt x="9144" y="10668"/>
                  </a:moveTo>
                  <a:lnTo>
                    <a:pt x="4572" y="10668"/>
                  </a:lnTo>
                  <a:lnTo>
                    <a:pt x="9144" y="4572"/>
                  </a:lnTo>
                  <a:lnTo>
                    <a:pt x="9144" y="10668"/>
                  </a:lnTo>
                  <a:close/>
                </a:path>
                <a:path w="1713229" h="704214">
                  <a:moveTo>
                    <a:pt x="1359414" y="10668"/>
                  </a:moveTo>
                  <a:lnTo>
                    <a:pt x="9144" y="10668"/>
                  </a:lnTo>
                  <a:lnTo>
                    <a:pt x="9144" y="4572"/>
                  </a:lnTo>
                  <a:lnTo>
                    <a:pt x="1367027" y="4572"/>
                  </a:lnTo>
                  <a:lnTo>
                    <a:pt x="1371599" y="9144"/>
                  </a:lnTo>
                  <a:lnTo>
                    <a:pt x="1357884" y="9144"/>
                  </a:lnTo>
                  <a:lnTo>
                    <a:pt x="1359414" y="10668"/>
                  </a:lnTo>
                  <a:close/>
                </a:path>
                <a:path w="1713229" h="704214">
                  <a:moveTo>
                    <a:pt x="1702301" y="352050"/>
                  </a:moveTo>
                  <a:lnTo>
                    <a:pt x="1357884" y="9144"/>
                  </a:lnTo>
                  <a:lnTo>
                    <a:pt x="1360932" y="10668"/>
                  </a:lnTo>
                  <a:lnTo>
                    <a:pt x="1373123" y="10668"/>
                  </a:lnTo>
                  <a:lnTo>
                    <a:pt x="1711452" y="348996"/>
                  </a:lnTo>
                  <a:lnTo>
                    <a:pt x="1705355" y="348996"/>
                  </a:lnTo>
                  <a:lnTo>
                    <a:pt x="1702301" y="352050"/>
                  </a:lnTo>
                  <a:close/>
                </a:path>
                <a:path w="1713229" h="704214">
                  <a:moveTo>
                    <a:pt x="1373123" y="10668"/>
                  </a:moveTo>
                  <a:lnTo>
                    <a:pt x="1360932" y="10668"/>
                  </a:lnTo>
                  <a:lnTo>
                    <a:pt x="1357884" y="9144"/>
                  </a:lnTo>
                  <a:lnTo>
                    <a:pt x="1371599" y="9144"/>
                  </a:lnTo>
                  <a:lnTo>
                    <a:pt x="1373123" y="10668"/>
                  </a:lnTo>
                  <a:close/>
                </a:path>
                <a:path w="1713229" h="704214">
                  <a:moveTo>
                    <a:pt x="1705355" y="355092"/>
                  </a:moveTo>
                  <a:lnTo>
                    <a:pt x="1702301" y="352050"/>
                  </a:lnTo>
                  <a:lnTo>
                    <a:pt x="1705355" y="348996"/>
                  </a:lnTo>
                  <a:lnTo>
                    <a:pt x="1705355" y="355092"/>
                  </a:lnTo>
                  <a:close/>
                </a:path>
                <a:path w="1713229" h="704214">
                  <a:moveTo>
                    <a:pt x="1711452" y="355092"/>
                  </a:moveTo>
                  <a:lnTo>
                    <a:pt x="1705355" y="355092"/>
                  </a:lnTo>
                  <a:lnTo>
                    <a:pt x="1705355" y="348996"/>
                  </a:lnTo>
                  <a:lnTo>
                    <a:pt x="1711452" y="348996"/>
                  </a:lnTo>
                  <a:lnTo>
                    <a:pt x="1712976" y="350520"/>
                  </a:lnTo>
                  <a:lnTo>
                    <a:pt x="1712976" y="353568"/>
                  </a:lnTo>
                  <a:lnTo>
                    <a:pt x="1711452" y="355092"/>
                  </a:lnTo>
                  <a:close/>
                </a:path>
                <a:path w="1713229" h="704214">
                  <a:moveTo>
                    <a:pt x="1357884" y="696468"/>
                  </a:moveTo>
                  <a:lnTo>
                    <a:pt x="1702301" y="352050"/>
                  </a:lnTo>
                  <a:lnTo>
                    <a:pt x="1705355" y="355092"/>
                  </a:lnTo>
                  <a:lnTo>
                    <a:pt x="1711452" y="355092"/>
                  </a:lnTo>
                  <a:lnTo>
                    <a:pt x="1371599" y="694944"/>
                  </a:lnTo>
                  <a:lnTo>
                    <a:pt x="1360932" y="694944"/>
                  </a:lnTo>
                  <a:lnTo>
                    <a:pt x="1357884" y="696468"/>
                  </a:lnTo>
                  <a:close/>
                </a:path>
                <a:path w="1713229" h="704214">
                  <a:moveTo>
                    <a:pt x="9144" y="699516"/>
                  </a:moveTo>
                  <a:lnTo>
                    <a:pt x="4572" y="694944"/>
                  </a:lnTo>
                  <a:lnTo>
                    <a:pt x="9144" y="694944"/>
                  </a:lnTo>
                  <a:lnTo>
                    <a:pt x="9144" y="699516"/>
                  </a:lnTo>
                  <a:close/>
                </a:path>
                <a:path w="1713229" h="704214">
                  <a:moveTo>
                    <a:pt x="1367028" y="699516"/>
                  </a:moveTo>
                  <a:lnTo>
                    <a:pt x="9144" y="699516"/>
                  </a:lnTo>
                  <a:lnTo>
                    <a:pt x="9144" y="694944"/>
                  </a:lnTo>
                  <a:lnTo>
                    <a:pt x="1359407" y="694944"/>
                  </a:lnTo>
                  <a:lnTo>
                    <a:pt x="1357884" y="696468"/>
                  </a:lnTo>
                  <a:lnTo>
                    <a:pt x="1370076" y="696468"/>
                  </a:lnTo>
                  <a:lnTo>
                    <a:pt x="1367028" y="699516"/>
                  </a:lnTo>
                  <a:close/>
                </a:path>
                <a:path w="1713229" h="704214">
                  <a:moveTo>
                    <a:pt x="1370076" y="696468"/>
                  </a:moveTo>
                  <a:lnTo>
                    <a:pt x="1357884" y="696468"/>
                  </a:lnTo>
                  <a:lnTo>
                    <a:pt x="1360932" y="694944"/>
                  </a:lnTo>
                  <a:lnTo>
                    <a:pt x="1371599" y="694944"/>
                  </a:lnTo>
                  <a:lnTo>
                    <a:pt x="1370076" y="696468"/>
                  </a:lnTo>
                  <a:close/>
                </a:path>
              </a:pathLst>
            </a:custGeom>
            <a:solidFill>
              <a:srgbClr val="595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633256" y="2875319"/>
            <a:ext cx="5422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150" dirty="0">
                <a:latin typeface="Tahoma"/>
                <a:cs typeface="Tahoma"/>
              </a:rPr>
              <a:t>E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spc="-80" dirty="0">
                <a:latin typeface="Tahoma"/>
                <a:cs typeface="Tahoma"/>
              </a:rPr>
              <a:t>t</a:t>
            </a:r>
            <a:r>
              <a:rPr sz="1400" spc="45" dirty="0">
                <a:latin typeface="Tahoma"/>
                <a:cs typeface="Tahoma"/>
              </a:rPr>
              <a:t>ê</a:t>
            </a:r>
            <a:r>
              <a:rPr sz="1400" spc="-80" dirty="0">
                <a:latin typeface="Tahoma"/>
                <a:cs typeface="Tahoma"/>
              </a:rPr>
              <a:t>t</a:t>
            </a:r>
            <a:r>
              <a:rPr sz="1400" spc="40" dirty="0">
                <a:latin typeface="Tahoma"/>
                <a:cs typeface="Tahoma"/>
              </a:rPr>
              <a:t>e</a:t>
            </a:r>
            <a:endParaRPr sz="1400">
              <a:latin typeface="Tahoma"/>
              <a:cs typeface="Tahom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549908" y="3450335"/>
            <a:ext cx="1713230" cy="220979"/>
            <a:chOff x="1549908" y="3450335"/>
            <a:chExt cx="1713230" cy="220979"/>
          </a:xfrm>
        </p:grpSpPr>
        <p:sp>
          <p:nvSpPr>
            <p:cNvPr id="8" name="object 8"/>
            <p:cNvSpPr/>
            <p:nvPr/>
          </p:nvSpPr>
          <p:spPr>
            <a:xfrm>
              <a:off x="1554479" y="3454907"/>
              <a:ext cx="1704339" cy="212090"/>
            </a:xfrm>
            <a:custGeom>
              <a:avLst/>
              <a:gdLst/>
              <a:ahLst/>
              <a:cxnLst/>
              <a:rect l="l" t="t" r="r" b="b"/>
              <a:pathLst>
                <a:path w="1704339" h="212089">
                  <a:moveTo>
                    <a:pt x="1597152" y="211835"/>
                  </a:moveTo>
                  <a:lnTo>
                    <a:pt x="0" y="211835"/>
                  </a:lnTo>
                  <a:lnTo>
                    <a:pt x="0" y="0"/>
                  </a:lnTo>
                  <a:lnTo>
                    <a:pt x="1597152" y="0"/>
                  </a:lnTo>
                  <a:lnTo>
                    <a:pt x="1703831" y="106680"/>
                  </a:lnTo>
                  <a:lnTo>
                    <a:pt x="1597152" y="211835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49908" y="3450335"/>
              <a:ext cx="1713230" cy="220979"/>
            </a:xfrm>
            <a:custGeom>
              <a:avLst/>
              <a:gdLst/>
              <a:ahLst/>
              <a:cxnLst/>
              <a:rect l="l" t="t" r="r" b="b"/>
              <a:pathLst>
                <a:path w="1713229" h="220979">
                  <a:moveTo>
                    <a:pt x="1604772" y="220979"/>
                  </a:moveTo>
                  <a:lnTo>
                    <a:pt x="1524" y="220979"/>
                  </a:lnTo>
                  <a:lnTo>
                    <a:pt x="0" y="219455"/>
                  </a:lnTo>
                  <a:lnTo>
                    <a:pt x="0" y="1524"/>
                  </a:lnTo>
                  <a:lnTo>
                    <a:pt x="1524" y="0"/>
                  </a:lnTo>
                  <a:lnTo>
                    <a:pt x="1604772" y="0"/>
                  </a:lnTo>
                  <a:lnTo>
                    <a:pt x="1604772" y="1524"/>
                  </a:lnTo>
                  <a:lnTo>
                    <a:pt x="1607864" y="4572"/>
                  </a:lnTo>
                  <a:lnTo>
                    <a:pt x="9144" y="4572"/>
                  </a:lnTo>
                  <a:lnTo>
                    <a:pt x="4572" y="9144"/>
                  </a:lnTo>
                  <a:lnTo>
                    <a:pt x="9144" y="9144"/>
                  </a:lnTo>
                  <a:lnTo>
                    <a:pt x="9144" y="211836"/>
                  </a:lnTo>
                  <a:lnTo>
                    <a:pt x="4572" y="211836"/>
                  </a:lnTo>
                  <a:lnTo>
                    <a:pt x="9144" y="216408"/>
                  </a:lnTo>
                  <a:lnTo>
                    <a:pt x="1609344" y="216408"/>
                  </a:lnTo>
                  <a:lnTo>
                    <a:pt x="1604772" y="220979"/>
                  </a:lnTo>
                  <a:close/>
                </a:path>
                <a:path w="1713229" h="220979">
                  <a:moveTo>
                    <a:pt x="9144" y="9144"/>
                  </a:moveTo>
                  <a:lnTo>
                    <a:pt x="4572" y="9144"/>
                  </a:lnTo>
                  <a:lnTo>
                    <a:pt x="9144" y="4572"/>
                  </a:lnTo>
                  <a:lnTo>
                    <a:pt x="9144" y="9144"/>
                  </a:lnTo>
                  <a:close/>
                </a:path>
                <a:path w="1713229" h="220979">
                  <a:moveTo>
                    <a:pt x="1600200" y="9144"/>
                  </a:moveTo>
                  <a:lnTo>
                    <a:pt x="9144" y="9144"/>
                  </a:lnTo>
                  <a:lnTo>
                    <a:pt x="9144" y="4572"/>
                  </a:lnTo>
                  <a:lnTo>
                    <a:pt x="1607864" y="4572"/>
                  </a:lnTo>
                  <a:lnTo>
                    <a:pt x="1610956" y="7620"/>
                  </a:lnTo>
                  <a:lnTo>
                    <a:pt x="1598676" y="7620"/>
                  </a:lnTo>
                  <a:lnTo>
                    <a:pt x="1600200" y="9144"/>
                  </a:lnTo>
                  <a:close/>
                </a:path>
                <a:path w="1713229" h="220979">
                  <a:moveTo>
                    <a:pt x="1701545" y="110490"/>
                  </a:moveTo>
                  <a:lnTo>
                    <a:pt x="1598676" y="7620"/>
                  </a:lnTo>
                  <a:lnTo>
                    <a:pt x="1601724" y="9144"/>
                  </a:lnTo>
                  <a:lnTo>
                    <a:pt x="1612502" y="9144"/>
                  </a:lnTo>
                  <a:lnTo>
                    <a:pt x="1711451" y="106680"/>
                  </a:lnTo>
                  <a:lnTo>
                    <a:pt x="1705355" y="106680"/>
                  </a:lnTo>
                  <a:lnTo>
                    <a:pt x="1701545" y="110490"/>
                  </a:lnTo>
                  <a:close/>
                </a:path>
                <a:path w="1713229" h="220979">
                  <a:moveTo>
                    <a:pt x="1612502" y="9144"/>
                  </a:moveTo>
                  <a:lnTo>
                    <a:pt x="1601724" y="9144"/>
                  </a:lnTo>
                  <a:lnTo>
                    <a:pt x="1598676" y="7620"/>
                  </a:lnTo>
                  <a:lnTo>
                    <a:pt x="1610956" y="7620"/>
                  </a:lnTo>
                  <a:lnTo>
                    <a:pt x="1612502" y="9144"/>
                  </a:lnTo>
                  <a:close/>
                </a:path>
                <a:path w="1713229" h="220979">
                  <a:moveTo>
                    <a:pt x="1705355" y="114300"/>
                  </a:moveTo>
                  <a:lnTo>
                    <a:pt x="1701545" y="110490"/>
                  </a:lnTo>
                  <a:lnTo>
                    <a:pt x="1705355" y="106680"/>
                  </a:lnTo>
                  <a:lnTo>
                    <a:pt x="1705355" y="114300"/>
                  </a:lnTo>
                  <a:close/>
                </a:path>
                <a:path w="1713229" h="220979">
                  <a:moveTo>
                    <a:pt x="1711452" y="114300"/>
                  </a:moveTo>
                  <a:lnTo>
                    <a:pt x="1705355" y="114300"/>
                  </a:lnTo>
                  <a:lnTo>
                    <a:pt x="1705355" y="106680"/>
                  </a:lnTo>
                  <a:lnTo>
                    <a:pt x="1711451" y="106680"/>
                  </a:lnTo>
                  <a:lnTo>
                    <a:pt x="1712976" y="109728"/>
                  </a:lnTo>
                  <a:lnTo>
                    <a:pt x="1712976" y="112776"/>
                  </a:lnTo>
                  <a:lnTo>
                    <a:pt x="1711452" y="114300"/>
                  </a:lnTo>
                  <a:close/>
                </a:path>
                <a:path w="1713229" h="220979">
                  <a:moveTo>
                    <a:pt x="1598676" y="213360"/>
                  </a:moveTo>
                  <a:lnTo>
                    <a:pt x="1701545" y="110490"/>
                  </a:lnTo>
                  <a:lnTo>
                    <a:pt x="1705355" y="114300"/>
                  </a:lnTo>
                  <a:lnTo>
                    <a:pt x="1711452" y="114300"/>
                  </a:lnTo>
                  <a:lnTo>
                    <a:pt x="1613916" y="211836"/>
                  </a:lnTo>
                  <a:lnTo>
                    <a:pt x="1601724" y="211836"/>
                  </a:lnTo>
                  <a:lnTo>
                    <a:pt x="1598676" y="213360"/>
                  </a:lnTo>
                  <a:close/>
                </a:path>
                <a:path w="1713229" h="220979">
                  <a:moveTo>
                    <a:pt x="9144" y="216408"/>
                  </a:moveTo>
                  <a:lnTo>
                    <a:pt x="4572" y="211836"/>
                  </a:lnTo>
                  <a:lnTo>
                    <a:pt x="9144" y="211836"/>
                  </a:lnTo>
                  <a:lnTo>
                    <a:pt x="9144" y="216408"/>
                  </a:lnTo>
                  <a:close/>
                </a:path>
                <a:path w="1713229" h="220979">
                  <a:moveTo>
                    <a:pt x="1609344" y="216408"/>
                  </a:moveTo>
                  <a:lnTo>
                    <a:pt x="9144" y="216408"/>
                  </a:lnTo>
                  <a:lnTo>
                    <a:pt x="9144" y="211836"/>
                  </a:lnTo>
                  <a:lnTo>
                    <a:pt x="1600200" y="211836"/>
                  </a:lnTo>
                  <a:lnTo>
                    <a:pt x="1598676" y="213360"/>
                  </a:lnTo>
                  <a:lnTo>
                    <a:pt x="1612392" y="213360"/>
                  </a:lnTo>
                  <a:lnTo>
                    <a:pt x="1609344" y="216408"/>
                  </a:lnTo>
                  <a:close/>
                </a:path>
                <a:path w="1713229" h="220979">
                  <a:moveTo>
                    <a:pt x="1612392" y="213360"/>
                  </a:moveTo>
                  <a:lnTo>
                    <a:pt x="1598676" y="213360"/>
                  </a:lnTo>
                  <a:lnTo>
                    <a:pt x="1601724" y="211836"/>
                  </a:lnTo>
                  <a:lnTo>
                    <a:pt x="1613916" y="211836"/>
                  </a:lnTo>
                  <a:lnTo>
                    <a:pt x="1612392" y="213360"/>
                  </a:lnTo>
                  <a:close/>
                </a:path>
              </a:pathLst>
            </a:custGeom>
            <a:solidFill>
              <a:srgbClr val="595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633256" y="3434622"/>
            <a:ext cx="11836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70" dirty="0">
                <a:latin typeface="Tahoma"/>
                <a:cs typeface="Tahoma"/>
              </a:rPr>
              <a:t>N</a:t>
            </a:r>
            <a:r>
              <a:rPr sz="1400" spc="35" dirty="0">
                <a:latin typeface="Tahoma"/>
                <a:cs typeface="Tahoma"/>
              </a:rPr>
              <a:t>a</a:t>
            </a:r>
            <a:r>
              <a:rPr sz="1400" spc="-15" dirty="0">
                <a:latin typeface="Tahoma"/>
                <a:cs typeface="Tahoma"/>
              </a:rPr>
              <a:t>m</a:t>
            </a:r>
            <a:r>
              <a:rPr sz="1400" spc="45" dirty="0">
                <a:latin typeface="Tahoma"/>
                <a:cs typeface="Tahoma"/>
              </a:rPr>
              <a:t>e</a:t>
            </a:r>
            <a:r>
              <a:rPr sz="1400" spc="75" dirty="0">
                <a:latin typeface="Tahoma"/>
                <a:cs typeface="Tahoma"/>
              </a:rPr>
              <a:t>s</a:t>
            </a:r>
            <a:r>
              <a:rPr sz="1400" spc="10" dirty="0">
                <a:latin typeface="Tahoma"/>
                <a:cs typeface="Tahoma"/>
              </a:rPr>
              <a:t>p</a:t>
            </a:r>
            <a:r>
              <a:rPr sz="1400" spc="35" dirty="0">
                <a:latin typeface="Tahoma"/>
                <a:cs typeface="Tahoma"/>
              </a:rPr>
              <a:t>a</a:t>
            </a:r>
            <a:r>
              <a:rPr sz="1400" spc="65" dirty="0">
                <a:latin typeface="Tahoma"/>
                <a:cs typeface="Tahoma"/>
              </a:rPr>
              <a:t>c</a:t>
            </a:r>
            <a:r>
              <a:rPr sz="1400" spc="30" dirty="0">
                <a:latin typeface="Tahoma"/>
                <a:cs typeface="Tahoma"/>
              </a:rPr>
              <a:t>e</a:t>
            </a:r>
            <a:r>
              <a:rPr sz="1400" spc="-75" dirty="0">
                <a:latin typeface="Tahoma"/>
                <a:cs typeface="Tahoma"/>
              </a:rPr>
              <a:t>(</a:t>
            </a:r>
            <a:r>
              <a:rPr sz="1400" spc="75" dirty="0">
                <a:latin typeface="Tahoma"/>
                <a:cs typeface="Tahoma"/>
              </a:rPr>
              <a:t>s</a:t>
            </a:r>
            <a:r>
              <a:rPr sz="1400" spc="-70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549908" y="3927347"/>
            <a:ext cx="1784985" cy="2123440"/>
            <a:chOff x="1549908" y="3927347"/>
            <a:chExt cx="1784985" cy="2123440"/>
          </a:xfrm>
        </p:grpSpPr>
        <p:sp>
          <p:nvSpPr>
            <p:cNvPr id="12" name="object 12"/>
            <p:cNvSpPr/>
            <p:nvPr/>
          </p:nvSpPr>
          <p:spPr>
            <a:xfrm>
              <a:off x="1554479" y="3931919"/>
              <a:ext cx="1775460" cy="2113915"/>
            </a:xfrm>
            <a:custGeom>
              <a:avLst/>
              <a:gdLst/>
              <a:ahLst/>
              <a:cxnLst/>
              <a:rect l="l" t="t" r="r" b="b"/>
              <a:pathLst>
                <a:path w="1775460" h="2113915">
                  <a:moveTo>
                    <a:pt x="888492" y="2113787"/>
                  </a:moveTo>
                  <a:lnTo>
                    <a:pt x="0" y="2113787"/>
                  </a:lnTo>
                  <a:lnTo>
                    <a:pt x="0" y="0"/>
                  </a:lnTo>
                  <a:lnTo>
                    <a:pt x="888492" y="0"/>
                  </a:lnTo>
                  <a:lnTo>
                    <a:pt x="1775460" y="1057656"/>
                  </a:lnTo>
                  <a:lnTo>
                    <a:pt x="888492" y="2113787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9908" y="3927347"/>
              <a:ext cx="1784985" cy="2123440"/>
            </a:xfrm>
            <a:custGeom>
              <a:avLst/>
              <a:gdLst/>
              <a:ahLst/>
              <a:cxnLst/>
              <a:rect l="l" t="t" r="r" b="b"/>
              <a:pathLst>
                <a:path w="1784985" h="2123440">
                  <a:moveTo>
                    <a:pt x="894588" y="2122932"/>
                  </a:moveTo>
                  <a:lnTo>
                    <a:pt x="1524" y="2122932"/>
                  </a:lnTo>
                  <a:lnTo>
                    <a:pt x="0" y="2121408"/>
                  </a:lnTo>
                  <a:lnTo>
                    <a:pt x="0" y="1524"/>
                  </a:lnTo>
                  <a:lnTo>
                    <a:pt x="1524" y="0"/>
                  </a:lnTo>
                  <a:lnTo>
                    <a:pt x="894588" y="0"/>
                  </a:lnTo>
                  <a:lnTo>
                    <a:pt x="896112" y="1524"/>
                  </a:lnTo>
                  <a:lnTo>
                    <a:pt x="898672" y="4572"/>
                  </a:lnTo>
                  <a:lnTo>
                    <a:pt x="9144" y="4572"/>
                  </a:lnTo>
                  <a:lnTo>
                    <a:pt x="4572" y="9144"/>
                  </a:lnTo>
                  <a:lnTo>
                    <a:pt x="9144" y="9144"/>
                  </a:lnTo>
                  <a:lnTo>
                    <a:pt x="9144" y="2113788"/>
                  </a:lnTo>
                  <a:lnTo>
                    <a:pt x="4572" y="2113788"/>
                  </a:lnTo>
                  <a:lnTo>
                    <a:pt x="9144" y="2118360"/>
                  </a:lnTo>
                  <a:lnTo>
                    <a:pt x="898676" y="2118360"/>
                  </a:lnTo>
                  <a:lnTo>
                    <a:pt x="896112" y="2121408"/>
                  </a:lnTo>
                  <a:lnTo>
                    <a:pt x="894588" y="2122932"/>
                  </a:lnTo>
                  <a:close/>
                </a:path>
                <a:path w="1784985" h="2123440">
                  <a:moveTo>
                    <a:pt x="9144" y="9144"/>
                  </a:moveTo>
                  <a:lnTo>
                    <a:pt x="4572" y="9144"/>
                  </a:lnTo>
                  <a:lnTo>
                    <a:pt x="9144" y="4572"/>
                  </a:lnTo>
                  <a:lnTo>
                    <a:pt x="9144" y="9144"/>
                  </a:lnTo>
                  <a:close/>
                </a:path>
                <a:path w="1784985" h="2123440">
                  <a:moveTo>
                    <a:pt x="889772" y="9144"/>
                  </a:moveTo>
                  <a:lnTo>
                    <a:pt x="9144" y="9144"/>
                  </a:lnTo>
                  <a:lnTo>
                    <a:pt x="9144" y="4572"/>
                  </a:lnTo>
                  <a:lnTo>
                    <a:pt x="898672" y="4572"/>
                  </a:lnTo>
                  <a:lnTo>
                    <a:pt x="901233" y="7620"/>
                  </a:lnTo>
                  <a:lnTo>
                    <a:pt x="888492" y="7620"/>
                  </a:lnTo>
                  <a:lnTo>
                    <a:pt x="889772" y="9144"/>
                  </a:lnTo>
                  <a:close/>
                </a:path>
                <a:path w="1784985" h="2123440">
                  <a:moveTo>
                    <a:pt x="1774421" y="1062225"/>
                  </a:moveTo>
                  <a:lnTo>
                    <a:pt x="888492" y="7620"/>
                  </a:lnTo>
                  <a:lnTo>
                    <a:pt x="893064" y="9144"/>
                  </a:lnTo>
                  <a:lnTo>
                    <a:pt x="902513" y="9144"/>
                  </a:lnTo>
                  <a:lnTo>
                    <a:pt x="1784604" y="1059180"/>
                  </a:lnTo>
                  <a:lnTo>
                    <a:pt x="1776984" y="1059180"/>
                  </a:lnTo>
                  <a:lnTo>
                    <a:pt x="1774421" y="1062225"/>
                  </a:lnTo>
                  <a:close/>
                </a:path>
                <a:path w="1784985" h="2123440">
                  <a:moveTo>
                    <a:pt x="902513" y="9144"/>
                  </a:moveTo>
                  <a:lnTo>
                    <a:pt x="893064" y="9144"/>
                  </a:lnTo>
                  <a:lnTo>
                    <a:pt x="888492" y="7620"/>
                  </a:lnTo>
                  <a:lnTo>
                    <a:pt x="901233" y="7620"/>
                  </a:lnTo>
                  <a:lnTo>
                    <a:pt x="902513" y="9144"/>
                  </a:lnTo>
                  <a:close/>
                </a:path>
                <a:path w="1784985" h="2123440">
                  <a:moveTo>
                    <a:pt x="1776984" y="1065276"/>
                  </a:moveTo>
                  <a:lnTo>
                    <a:pt x="1774421" y="1062225"/>
                  </a:lnTo>
                  <a:lnTo>
                    <a:pt x="1776984" y="1059180"/>
                  </a:lnTo>
                  <a:lnTo>
                    <a:pt x="1776984" y="1065276"/>
                  </a:lnTo>
                  <a:close/>
                </a:path>
                <a:path w="1784985" h="2123440">
                  <a:moveTo>
                    <a:pt x="1784604" y="1065276"/>
                  </a:moveTo>
                  <a:lnTo>
                    <a:pt x="1776984" y="1065276"/>
                  </a:lnTo>
                  <a:lnTo>
                    <a:pt x="1776984" y="1059180"/>
                  </a:lnTo>
                  <a:lnTo>
                    <a:pt x="1784604" y="1059180"/>
                  </a:lnTo>
                  <a:lnTo>
                    <a:pt x="1784604" y="1065276"/>
                  </a:lnTo>
                  <a:close/>
                </a:path>
                <a:path w="1784985" h="2123440">
                  <a:moveTo>
                    <a:pt x="888492" y="2115312"/>
                  </a:moveTo>
                  <a:lnTo>
                    <a:pt x="1774421" y="1062225"/>
                  </a:lnTo>
                  <a:lnTo>
                    <a:pt x="1776984" y="1065276"/>
                  </a:lnTo>
                  <a:lnTo>
                    <a:pt x="1784604" y="1065276"/>
                  </a:lnTo>
                  <a:lnTo>
                    <a:pt x="902522" y="2113788"/>
                  </a:lnTo>
                  <a:lnTo>
                    <a:pt x="893064" y="2113788"/>
                  </a:lnTo>
                  <a:lnTo>
                    <a:pt x="888492" y="2115312"/>
                  </a:lnTo>
                  <a:close/>
                </a:path>
                <a:path w="1784985" h="2123440">
                  <a:moveTo>
                    <a:pt x="9144" y="2118360"/>
                  </a:moveTo>
                  <a:lnTo>
                    <a:pt x="4572" y="2113788"/>
                  </a:lnTo>
                  <a:lnTo>
                    <a:pt x="9144" y="2113788"/>
                  </a:lnTo>
                  <a:lnTo>
                    <a:pt x="9144" y="2118360"/>
                  </a:lnTo>
                  <a:close/>
                </a:path>
                <a:path w="1784985" h="2123440">
                  <a:moveTo>
                    <a:pt x="898676" y="2118360"/>
                  </a:moveTo>
                  <a:lnTo>
                    <a:pt x="9144" y="2118360"/>
                  </a:lnTo>
                  <a:lnTo>
                    <a:pt x="9144" y="2113788"/>
                  </a:lnTo>
                  <a:lnTo>
                    <a:pt x="889774" y="2113788"/>
                  </a:lnTo>
                  <a:lnTo>
                    <a:pt x="888492" y="2115312"/>
                  </a:lnTo>
                  <a:lnTo>
                    <a:pt x="901240" y="2115312"/>
                  </a:lnTo>
                  <a:lnTo>
                    <a:pt x="898676" y="2118360"/>
                  </a:lnTo>
                  <a:close/>
                </a:path>
                <a:path w="1784985" h="2123440">
                  <a:moveTo>
                    <a:pt x="901240" y="2115312"/>
                  </a:moveTo>
                  <a:lnTo>
                    <a:pt x="888492" y="2115312"/>
                  </a:lnTo>
                  <a:lnTo>
                    <a:pt x="893064" y="2113788"/>
                  </a:lnTo>
                  <a:lnTo>
                    <a:pt x="902522" y="2113788"/>
                  </a:lnTo>
                  <a:lnTo>
                    <a:pt x="901240" y="2115312"/>
                  </a:lnTo>
                  <a:close/>
                </a:path>
              </a:pathLst>
            </a:custGeom>
            <a:solidFill>
              <a:srgbClr val="5959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633256" y="4755915"/>
            <a:ext cx="95567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160" dirty="0">
                <a:latin typeface="Tahoma"/>
                <a:cs typeface="Tahoma"/>
              </a:rPr>
              <a:t>P</a:t>
            </a:r>
            <a:r>
              <a:rPr sz="1400" spc="-45" dirty="0">
                <a:latin typeface="Tahoma"/>
                <a:cs typeface="Tahoma"/>
              </a:rPr>
              <a:t>r</a:t>
            </a:r>
            <a:r>
              <a:rPr sz="1400" spc="25" dirty="0">
                <a:latin typeface="Tahoma"/>
                <a:cs typeface="Tahoma"/>
              </a:rPr>
              <a:t>o</a:t>
            </a:r>
            <a:r>
              <a:rPr sz="1400" spc="-5" dirty="0">
                <a:latin typeface="Tahoma"/>
                <a:cs typeface="Tahoma"/>
              </a:rPr>
              <a:t>g</a:t>
            </a:r>
            <a:r>
              <a:rPr sz="1400" spc="-45" dirty="0">
                <a:latin typeface="Tahoma"/>
                <a:cs typeface="Tahoma"/>
              </a:rPr>
              <a:t>r</a:t>
            </a:r>
            <a:r>
              <a:rPr sz="1400" spc="50" dirty="0">
                <a:latin typeface="Tahoma"/>
                <a:cs typeface="Tahoma"/>
              </a:rPr>
              <a:t>a</a:t>
            </a:r>
            <a:r>
              <a:rPr sz="1400" spc="-15" dirty="0">
                <a:latin typeface="Tahoma"/>
                <a:cs typeface="Tahoma"/>
              </a:rPr>
              <a:t>mm</a:t>
            </a:r>
            <a:r>
              <a:rPr sz="1400" spc="30" dirty="0">
                <a:latin typeface="Tahoma"/>
                <a:cs typeface="Tahoma"/>
              </a:rPr>
              <a:t>e  </a:t>
            </a:r>
            <a:r>
              <a:rPr sz="1400" spc="5" dirty="0">
                <a:latin typeface="Tahoma"/>
                <a:cs typeface="Tahoma"/>
              </a:rPr>
              <a:t>principal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08677" y="2401340"/>
            <a:ext cx="138684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60" dirty="0">
                <a:solidFill>
                  <a:srgbClr val="878985"/>
                </a:solidFill>
                <a:latin typeface="Lucida Sans Unicode"/>
                <a:cs typeface="Lucida Sans Unicode"/>
              </a:rPr>
              <a:t>//Sphere.cs</a:t>
            </a:r>
            <a:endParaRPr sz="14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sz="1400" spc="-220" dirty="0">
                <a:solidFill>
                  <a:srgbClr val="878985"/>
                </a:solidFill>
                <a:latin typeface="Lucida Sans Unicode"/>
                <a:cs typeface="Lucida Sans Unicode"/>
              </a:rPr>
              <a:t>/</a:t>
            </a:r>
            <a:r>
              <a:rPr sz="1400" spc="-235" dirty="0">
                <a:solidFill>
                  <a:srgbClr val="878985"/>
                </a:solidFill>
                <a:latin typeface="Lucida Sans Unicode"/>
                <a:cs typeface="Lucida Sans Unicode"/>
              </a:rPr>
              <a:t>/</a:t>
            </a:r>
            <a:r>
              <a:rPr sz="1400" spc="-25" dirty="0">
                <a:solidFill>
                  <a:srgbClr val="878985"/>
                </a:solidFill>
                <a:latin typeface="Lucida Sans Unicode"/>
                <a:cs typeface="Lucida Sans Unicode"/>
              </a:rPr>
              <a:t>F</a:t>
            </a:r>
            <a:r>
              <a:rPr sz="1400" spc="-5" dirty="0">
                <a:solidFill>
                  <a:srgbClr val="878985"/>
                </a:solidFill>
                <a:latin typeface="Lucida Sans Unicode"/>
                <a:cs typeface="Lucida Sans Unicode"/>
              </a:rPr>
              <a:t>a</a:t>
            </a:r>
            <a:r>
              <a:rPr sz="1400" spc="-45" dirty="0">
                <a:solidFill>
                  <a:srgbClr val="878985"/>
                </a:solidFill>
                <a:latin typeface="Lucida Sans Unicode"/>
                <a:cs typeface="Lucida Sans Unicode"/>
              </a:rPr>
              <a:t>i</a:t>
            </a:r>
            <a:r>
              <a:rPr sz="1400" spc="-30" dirty="0">
                <a:solidFill>
                  <a:srgbClr val="878985"/>
                </a:solidFill>
                <a:latin typeface="Lucida Sans Unicode"/>
                <a:cs typeface="Lucida Sans Unicode"/>
              </a:rPr>
              <a:t>t</a:t>
            </a:r>
            <a:r>
              <a:rPr sz="1400" spc="-100" dirty="0">
                <a:solidFill>
                  <a:srgbClr val="878985"/>
                </a:solidFill>
                <a:latin typeface="Lucida Sans Unicode"/>
                <a:cs typeface="Lucida Sans Unicode"/>
              </a:rPr>
              <a:t> </a:t>
            </a:r>
            <a:r>
              <a:rPr sz="1400" spc="-30" dirty="0">
                <a:solidFill>
                  <a:srgbClr val="878985"/>
                </a:solidFill>
                <a:latin typeface="Lucida Sans Unicode"/>
                <a:cs typeface="Lucida Sans Unicode"/>
              </a:rPr>
              <a:t>p</a:t>
            </a:r>
            <a:r>
              <a:rPr sz="1400" spc="10" dirty="0">
                <a:solidFill>
                  <a:srgbClr val="878985"/>
                </a:solidFill>
                <a:latin typeface="Lucida Sans Unicode"/>
                <a:cs typeface="Lucida Sans Unicode"/>
              </a:rPr>
              <a:t>a</a:t>
            </a:r>
            <a:r>
              <a:rPr sz="1400" dirty="0">
                <a:solidFill>
                  <a:srgbClr val="878985"/>
                </a:solidFill>
                <a:latin typeface="Lucida Sans Unicode"/>
                <a:cs typeface="Lucida Sans Unicode"/>
              </a:rPr>
              <a:t>r</a:t>
            </a:r>
            <a:r>
              <a:rPr sz="1400" spc="-80" dirty="0">
                <a:solidFill>
                  <a:srgbClr val="878985"/>
                </a:solidFill>
                <a:latin typeface="Lucida Sans Unicode"/>
                <a:cs typeface="Lucida Sans Unicode"/>
              </a:rPr>
              <a:t> </a:t>
            </a:r>
            <a:r>
              <a:rPr sz="1400" spc="-35" dirty="0">
                <a:solidFill>
                  <a:srgbClr val="878985"/>
                </a:solidFill>
                <a:latin typeface="Lucida Sans Unicode"/>
                <a:cs typeface="Lucida Sans Unicode"/>
              </a:rPr>
              <a:t>R</a:t>
            </a:r>
            <a:r>
              <a:rPr sz="1400" spc="10" dirty="0">
                <a:solidFill>
                  <a:srgbClr val="878985"/>
                </a:solidFill>
                <a:latin typeface="Lucida Sans Unicode"/>
                <a:cs typeface="Lucida Sans Unicode"/>
              </a:rPr>
              <a:t>a</a:t>
            </a:r>
            <a:r>
              <a:rPr sz="1400" spc="-45" dirty="0">
                <a:solidFill>
                  <a:srgbClr val="878985"/>
                </a:solidFill>
                <a:latin typeface="Lucida Sans Unicode"/>
                <a:cs typeface="Lucida Sans Unicode"/>
              </a:rPr>
              <a:t>c</a:t>
            </a:r>
            <a:r>
              <a:rPr sz="1400" spc="-20" dirty="0">
                <a:solidFill>
                  <a:srgbClr val="878985"/>
                </a:solidFill>
                <a:latin typeface="Lucida Sans Unicode"/>
                <a:cs typeface="Lucida Sans Unicode"/>
              </a:rPr>
              <a:t>h</a:t>
            </a:r>
            <a:r>
              <a:rPr sz="1400" spc="-45" dirty="0">
                <a:solidFill>
                  <a:srgbClr val="878985"/>
                </a:solidFill>
                <a:latin typeface="Lucida Sans Unicode"/>
                <a:cs typeface="Lucida Sans Unicode"/>
              </a:rPr>
              <a:t>i</a:t>
            </a:r>
            <a:r>
              <a:rPr sz="1400" spc="-25" dirty="0">
                <a:solidFill>
                  <a:srgbClr val="878985"/>
                </a:solidFill>
                <a:latin typeface="Lucida Sans Unicode"/>
                <a:cs typeface="Lucida Sans Unicode"/>
              </a:rPr>
              <a:t>d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20" dirty="0"/>
              <a:t>/</a:t>
            </a:r>
            <a:r>
              <a:rPr spc="-235" dirty="0"/>
              <a:t>/</a:t>
            </a:r>
            <a:r>
              <a:rPr spc="-5" dirty="0"/>
              <a:t>L</a:t>
            </a:r>
            <a:r>
              <a:rPr spc="5" dirty="0"/>
              <a:t>e</a:t>
            </a:r>
            <a:r>
              <a:rPr spc="-95" dirty="0"/>
              <a:t> ,</a:t>
            </a:r>
            <a:r>
              <a:rPr spc="-110" dirty="0"/>
              <a:t>,</a:t>
            </a:r>
            <a:r>
              <a:rPr spc="-95" dirty="0"/>
              <a:t>,</a:t>
            </a:r>
            <a:r>
              <a:rPr spc="-110" dirty="0"/>
              <a:t>,</a:t>
            </a:r>
            <a:r>
              <a:rPr spc="-100" dirty="0"/>
              <a:t>,</a:t>
            </a:r>
          </a:p>
          <a:p>
            <a:pPr marL="12700">
              <a:lnSpc>
                <a:spcPct val="100000"/>
              </a:lnSpc>
            </a:pPr>
            <a:r>
              <a:rPr spc="-80" dirty="0"/>
              <a:t>//But </a:t>
            </a:r>
            <a:r>
              <a:rPr spc="-70" dirty="0"/>
              <a:t>: </a:t>
            </a:r>
            <a:r>
              <a:rPr spc="-20" dirty="0"/>
              <a:t>Lire</a:t>
            </a:r>
            <a:r>
              <a:rPr spc="-85" dirty="0"/>
              <a:t> </a:t>
            </a:r>
            <a:r>
              <a:rPr spc="-15" dirty="0"/>
              <a:t>un</a:t>
            </a:r>
            <a:r>
              <a:rPr spc="-65" dirty="0"/>
              <a:t> </a:t>
            </a:r>
            <a:r>
              <a:rPr spc="-10" dirty="0"/>
              <a:t>rayon</a:t>
            </a:r>
            <a:r>
              <a:rPr spc="-80" dirty="0"/>
              <a:t> </a:t>
            </a:r>
            <a:r>
              <a:rPr spc="-15" dirty="0"/>
              <a:t>et</a:t>
            </a:r>
            <a:r>
              <a:rPr spc="-75" dirty="0"/>
              <a:t> </a:t>
            </a:r>
            <a:r>
              <a:rPr spc="-30" dirty="0"/>
              <a:t>calculer</a:t>
            </a:r>
            <a:r>
              <a:rPr spc="-114" dirty="0"/>
              <a:t> </a:t>
            </a:r>
            <a:r>
              <a:rPr spc="-20" dirty="0"/>
              <a:t>le</a:t>
            </a:r>
            <a:r>
              <a:rPr spc="-90" dirty="0"/>
              <a:t> </a:t>
            </a:r>
            <a:r>
              <a:rPr spc="-15" dirty="0"/>
              <a:t>volume</a:t>
            </a:r>
            <a:r>
              <a:rPr spc="-105" dirty="0"/>
              <a:t> </a:t>
            </a:r>
            <a:r>
              <a:rPr spc="-5" dirty="0"/>
              <a:t>de</a:t>
            </a:r>
            <a:r>
              <a:rPr spc="-85" dirty="0"/>
              <a:t> </a:t>
            </a:r>
            <a:r>
              <a:rPr spc="-25" dirty="0"/>
              <a:t>la</a:t>
            </a:r>
            <a:r>
              <a:rPr spc="-85" dirty="0"/>
              <a:t> </a:t>
            </a:r>
            <a:r>
              <a:rPr spc="-15" dirty="0"/>
              <a:t>sphère</a:t>
            </a:r>
            <a:r>
              <a:rPr spc="-90" dirty="0"/>
              <a:t> </a:t>
            </a:r>
            <a:r>
              <a:rPr spc="-20" dirty="0"/>
              <a:t>correspondante.</a:t>
            </a:r>
          </a:p>
          <a:p>
            <a:pPr marL="12700" marR="4672965">
              <a:lnSpc>
                <a:spcPct val="100000"/>
              </a:lnSpc>
            </a:pPr>
            <a:r>
              <a:rPr spc="-220" dirty="0"/>
              <a:t>//</a:t>
            </a:r>
            <a:r>
              <a:rPr spc="-90" dirty="0"/>
              <a:t> </a:t>
            </a:r>
            <a:r>
              <a:rPr spc="-70" dirty="0"/>
              <a:t>j</a:t>
            </a:r>
            <a:r>
              <a:rPr dirty="0"/>
              <a:t>e</a:t>
            </a:r>
            <a:r>
              <a:rPr spc="-10" dirty="0"/>
              <a:t>u</a:t>
            </a:r>
            <a:r>
              <a:rPr spc="-100" dirty="0"/>
              <a:t> </a:t>
            </a:r>
            <a:r>
              <a:rPr spc="-30" dirty="0"/>
              <a:t>d</a:t>
            </a:r>
            <a:r>
              <a:rPr spc="5" dirty="0"/>
              <a:t>e</a:t>
            </a:r>
            <a:r>
              <a:rPr spc="-80" dirty="0"/>
              <a:t> </a:t>
            </a:r>
            <a:r>
              <a:rPr spc="-35" dirty="0"/>
              <a:t>t</a:t>
            </a:r>
            <a:r>
              <a:rPr spc="15" dirty="0"/>
              <a:t>e</a:t>
            </a:r>
            <a:r>
              <a:rPr spc="-45" dirty="0"/>
              <a:t>s</a:t>
            </a:r>
            <a:r>
              <a:rPr spc="-35" dirty="0"/>
              <a:t>t</a:t>
            </a:r>
            <a:r>
              <a:rPr spc="-310" dirty="0"/>
              <a:t>…</a:t>
            </a:r>
            <a:r>
              <a:rPr spc="-70" dirty="0"/>
              <a:t>.  </a:t>
            </a:r>
            <a:r>
              <a:rPr spc="-5" dirty="0">
                <a:solidFill>
                  <a:srgbClr val="009595"/>
                </a:solidFill>
              </a:rPr>
              <a:t>u</a:t>
            </a:r>
            <a:r>
              <a:rPr spc="-55" dirty="0">
                <a:solidFill>
                  <a:srgbClr val="009595"/>
                </a:solidFill>
              </a:rPr>
              <a:t>s</a:t>
            </a:r>
            <a:r>
              <a:rPr spc="-45" dirty="0">
                <a:solidFill>
                  <a:srgbClr val="009595"/>
                </a:solidFill>
              </a:rPr>
              <a:t>i</a:t>
            </a:r>
            <a:r>
              <a:rPr spc="-5" dirty="0">
                <a:solidFill>
                  <a:srgbClr val="009595"/>
                </a:solidFill>
              </a:rPr>
              <a:t>n</a:t>
            </a:r>
            <a:r>
              <a:rPr spc="-105" dirty="0">
                <a:solidFill>
                  <a:srgbClr val="009595"/>
                </a:solidFill>
              </a:rPr>
              <a:t>g</a:t>
            </a:r>
            <a:r>
              <a:rPr spc="-114" dirty="0">
                <a:solidFill>
                  <a:srgbClr val="009595"/>
                </a:solidFill>
              </a:rPr>
              <a:t> </a:t>
            </a:r>
            <a:r>
              <a:rPr spc="15" dirty="0">
                <a:solidFill>
                  <a:srgbClr val="212121"/>
                </a:solidFill>
              </a:rPr>
              <a:t>S</a:t>
            </a:r>
            <a:r>
              <a:rPr spc="-35" dirty="0">
                <a:solidFill>
                  <a:srgbClr val="212121"/>
                </a:solidFill>
              </a:rPr>
              <a:t>y</a:t>
            </a:r>
            <a:r>
              <a:rPr spc="-45" dirty="0">
                <a:solidFill>
                  <a:srgbClr val="212121"/>
                </a:solidFill>
              </a:rPr>
              <a:t>s</a:t>
            </a:r>
            <a:r>
              <a:rPr spc="-35" dirty="0">
                <a:solidFill>
                  <a:srgbClr val="212121"/>
                </a:solidFill>
              </a:rPr>
              <a:t>t</a:t>
            </a:r>
            <a:r>
              <a:rPr dirty="0">
                <a:solidFill>
                  <a:srgbClr val="212121"/>
                </a:solidFill>
              </a:rPr>
              <a:t>e</a:t>
            </a:r>
            <a:r>
              <a:rPr spc="5" dirty="0">
                <a:solidFill>
                  <a:srgbClr val="212121"/>
                </a:solidFill>
              </a:rPr>
              <a:t>m</a:t>
            </a:r>
            <a:r>
              <a:rPr spc="-70" dirty="0">
                <a:solidFill>
                  <a:srgbClr val="212121"/>
                </a:solidFill>
              </a:rPr>
              <a:t>;</a:t>
            </a: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pc="-5" dirty="0">
                <a:solidFill>
                  <a:srgbClr val="009595"/>
                </a:solidFill>
              </a:rPr>
              <a:t>na</a:t>
            </a:r>
            <a:r>
              <a:rPr spc="-10" dirty="0">
                <a:solidFill>
                  <a:srgbClr val="009595"/>
                </a:solidFill>
              </a:rPr>
              <a:t>m</a:t>
            </a:r>
            <a:r>
              <a:rPr spc="15" dirty="0">
                <a:solidFill>
                  <a:srgbClr val="009595"/>
                </a:solidFill>
              </a:rPr>
              <a:t>e</a:t>
            </a:r>
            <a:r>
              <a:rPr spc="-45" dirty="0">
                <a:solidFill>
                  <a:srgbClr val="009595"/>
                </a:solidFill>
              </a:rPr>
              <a:t>s</a:t>
            </a:r>
            <a:r>
              <a:rPr spc="-30" dirty="0">
                <a:solidFill>
                  <a:srgbClr val="009595"/>
                </a:solidFill>
              </a:rPr>
              <a:t>p</a:t>
            </a:r>
            <a:r>
              <a:rPr spc="10" dirty="0">
                <a:solidFill>
                  <a:srgbClr val="009595"/>
                </a:solidFill>
              </a:rPr>
              <a:t>a</a:t>
            </a:r>
            <a:r>
              <a:rPr spc="-60" dirty="0">
                <a:solidFill>
                  <a:srgbClr val="009595"/>
                </a:solidFill>
              </a:rPr>
              <a:t>c</a:t>
            </a:r>
            <a:r>
              <a:rPr spc="5" dirty="0">
                <a:solidFill>
                  <a:srgbClr val="009595"/>
                </a:solidFill>
              </a:rPr>
              <a:t>e</a:t>
            </a:r>
            <a:r>
              <a:rPr spc="-120" dirty="0">
                <a:solidFill>
                  <a:srgbClr val="009595"/>
                </a:solidFill>
              </a:rPr>
              <a:t> </a:t>
            </a:r>
            <a:r>
              <a:rPr spc="70" dirty="0">
                <a:solidFill>
                  <a:srgbClr val="212121"/>
                </a:solidFill>
              </a:rPr>
              <a:t>M</a:t>
            </a:r>
            <a:r>
              <a:rPr spc="-25" dirty="0">
                <a:solidFill>
                  <a:srgbClr val="212121"/>
                </a:solidFill>
              </a:rPr>
              <a:t>o</a:t>
            </a:r>
            <a:r>
              <a:rPr spc="-5" dirty="0">
                <a:solidFill>
                  <a:srgbClr val="212121"/>
                </a:solidFill>
              </a:rPr>
              <a:t>n</a:t>
            </a:r>
            <a:r>
              <a:rPr spc="65" dirty="0">
                <a:solidFill>
                  <a:srgbClr val="212121"/>
                </a:solidFill>
              </a:rPr>
              <a:t>P</a:t>
            </a:r>
            <a:r>
              <a:rPr dirty="0">
                <a:solidFill>
                  <a:srgbClr val="212121"/>
                </a:solidFill>
              </a:rPr>
              <a:t>r</a:t>
            </a:r>
            <a:r>
              <a:rPr spc="-25" dirty="0">
                <a:solidFill>
                  <a:srgbClr val="212121"/>
                </a:solidFill>
              </a:rPr>
              <a:t>o</a:t>
            </a:r>
            <a:r>
              <a:rPr spc="-70" dirty="0">
                <a:solidFill>
                  <a:srgbClr val="212121"/>
                </a:solidFill>
              </a:rPr>
              <a:t>j</a:t>
            </a:r>
            <a:r>
              <a:rPr dirty="0">
                <a:solidFill>
                  <a:srgbClr val="212121"/>
                </a:solidFill>
              </a:rPr>
              <a:t>e</a:t>
            </a:r>
            <a:r>
              <a:rPr spc="-30" dirty="0">
                <a:solidFill>
                  <a:srgbClr val="212121"/>
                </a:solidFill>
              </a:rPr>
              <a:t>t</a:t>
            </a:r>
          </a:p>
          <a:p>
            <a:pPr marL="12700">
              <a:lnSpc>
                <a:spcPct val="100000"/>
              </a:lnSpc>
            </a:pPr>
            <a:r>
              <a:rPr spc="75" dirty="0">
                <a:solidFill>
                  <a:srgbClr val="212121"/>
                </a:solidFill>
              </a:rPr>
              <a:t>{</a:t>
            </a:r>
          </a:p>
          <a:p>
            <a:pPr marL="196850">
              <a:lnSpc>
                <a:spcPct val="100000"/>
              </a:lnSpc>
            </a:pPr>
            <a:r>
              <a:rPr spc="-45" dirty="0">
                <a:solidFill>
                  <a:srgbClr val="009595"/>
                </a:solidFill>
              </a:rPr>
              <a:t>c</a:t>
            </a:r>
            <a:r>
              <a:rPr spc="-55" dirty="0">
                <a:solidFill>
                  <a:srgbClr val="009595"/>
                </a:solidFill>
              </a:rPr>
              <a:t>l</a:t>
            </a:r>
            <a:r>
              <a:rPr spc="10" dirty="0">
                <a:solidFill>
                  <a:srgbClr val="009595"/>
                </a:solidFill>
              </a:rPr>
              <a:t>a</a:t>
            </a:r>
            <a:r>
              <a:rPr spc="-45" dirty="0">
                <a:solidFill>
                  <a:srgbClr val="009595"/>
                </a:solidFill>
              </a:rPr>
              <a:t>ss</a:t>
            </a:r>
            <a:r>
              <a:rPr spc="-130" dirty="0">
                <a:solidFill>
                  <a:srgbClr val="009595"/>
                </a:solidFill>
              </a:rPr>
              <a:t> </a:t>
            </a:r>
            <a:r>
              <a:rPr spc="65" dirty="0">
                <a:solidFill>
                  <a:srgbClr val="3362A3"/>
                </a:solidFill>
              </a:rPr>
              <a:t>P</a:t>
            </a:r>
            <a:r>
              <a:rPr dirty="0">
                <a:solidFill>
                  <a:srgbClr val="3362A3"/>
                </a:solidFill>
              </a:rPr>
              <a:t>r</a:t>
            </a:r>
            <a:r>
              <a:rPr spc="-10" dirty="0">
                <a:solidFill>
                  <a:srgbClr val="3362A3"/>
                </a:solidFill>
              </a:rPr>
              <a:t>o</a:t>
            </a:r>
            <a:r>
              <a:rPr spc="-120" dirty="0">
                <a:solidFill>
                  <a:srgbClr val="3362A3"/>
                </a:solidFill>
              </a:rPr>
              <a:t>g</a:t>
            </a:r>
            <a:r>
              <a:rPr dirty="0">
                <a:solidFill>
                  <a:srgbClr val="3362A3"/>
                </a:solidFill>
              </a:rPr>
              <a:t>r</a:t>
            </a:r>
            <a:r>
              <a:rPr spc="10" dirty="0">
                <a:solidFill>
                  <a:srgbClr val="3362A3"/>
                </a:solidFill>
              </a:rPr>
              <a:t>a</a:t>
            </a:r>
            <a:r>
              <a:rPr spc="-5" dirty="0">
                <a:solidFill>
                  <a:srgbClr val="3362A3"/>
                </a:solidFill>
              </a:rPr>
              <a:t>m</a:t>
            </a:r>
          </a:p>
          <a:p>
            <a:pPr marL="196850">
              <a:lnSpc>
                <a:spcPct val="100000"/>
              </a:lnSpc>
            </a:pPr>
            <a:r>
              <a:rPr spc="75" dirty="0">
                <a:solidFill>
                  <a:srgbClr val="212121"/>
                </a:solidFill>
              </a:rPr>
              <a:t>{</a:t>
            </a:r>
          </a:p>
          <a:p>
            <a:pPr marL="381000">
              <a:lnSpc>
                <a:spcPct val="100000"/>
              </a:lnSpc>
            </a:pPr>
            <a:r>
              <a:rPr spc="-45" dirty="0">
                <a:solidFill>
                  <a:srgbClr val="009595"/>
                </a:solidFill>
              </a:rPr>
              <a:t>s</a:t>
            </a:r>
            <a:r>
              <a:rPr spc="-35" dirty="0">
                <a:solidFill>
                  <a:srgbClr val="009595"/>
                </a:solidFill>
              </a:rPr>
              <a:t>t</a:t>
            </a:r>
            <a:r>
              <a:rPr spc="-5" dirty="0">
                <a:solidFill>
                  <a:srgbClr val="009595"/>
                </a:solidFill>
              </a:rPr>
              <a:t>a</a:t>
            </a:r>
            <a:r>
              <a:rPr spc="-25" dirty="0">
                <a:solidFill>
                  <a:srgbClr val="009595"/>
                </a:solidFill>
              </a:rPr>
              <a:t>t</a:t>
            </a:r>
            <a:r>
              <a:rPr spc="-55" dirty="0">
                <a:solidFill>
                  <a:srgbClr val="009595"/>
                </a:solidFill>
              </a:rPr>
              <a:t>i</a:t>
            </a:r>
            <a:r>
              <a:rPr spc="-50" dirty="0">
                <a:solidFill>
                  <a:srgbClr val="009595"/>
                </a:solidFill>
              </a:rPr>
              <a:t>c</a:t>
            </a:r>
            <a:r>
              <a:rPr spc="-105" dirty="0">
                <a:solidFill>
                  <a:srgbClr val="009595"/>
                </a:solidFill>
              </a:rPr>
              <a:t> </a:t>
            </a:r>
            <a:r>
              <a:rPr spc="-30" dirty="0">
                <a:solidFill>
                  <a:srgbClr val="009595"/>
                </a:solidFill>
              </a:rPr>
              <a:t>v</a:t>
            </a:r>
            <a:r>
              <a:rPr spc="-10" dirty="0">
                <a:solidFill>
                  <a:srgbClr val="009595"/>
                </a:solidFill>
              </a:rPr>
              <a:t>o</a:t>
            </a:r>
            <a:r>
              <a:rPr spc="-45" dirty="0">
                <a:solidFill>
                  <a:srgbClr val="009595"/>
                </a:solidFill>
              </a:rPr>
              <a:t>i</a:t>
            </a:r>
            <a:r>
              <a:rPr spc="-25" dirty="0">
                <a:solidFill>
                  <a:srgbClr val="009595"/>
                </a:solidFill>
              </a:rPr>
              <a:t>d</a:t>
            </a:r>
            <a:r>
              <a:rPr spc="-100" dirty="0">
                <a:solidFill>
                  <a:srgbClr val="009595"/>
                </a:solidFill>
              </a:rPr>
              <a:t> </a:t>
            </a:r>
            <a:r>
              <a:rPr spc="70" dirty="0">
                <a:solidFill>
                  <a:srgbClr val="212121"/>
                </a:solidFill>
              </a:rPr>
              <a:t>M</a:t>
            </a:r>
            <a:r>
              <a:rPr spc="-5" dirty="0">
                <a:solidFill>
                  <a:srgbClr val="212121"/>
                </a:solidFill>
              </a:rPr>
              <a:t>a</a:t>
            </a:r>
            <a:r>
              <a:rPr spc="-45" dirty="0">
                <a:solidFill>
                  <a:srgbClr val="212121"/>
                </a:solidFill>
              </a:rPr>
              <a:t>i</a:t>
            </a:r>
            <a:r>
              <a:rPr spc="-20" dirty="0">
                <a:solidFill>
                  <a:srgbClr val="212121"/>
                </a:solidFill>
              </a:rPr>
              <a:t>n</a:t>
            </a:r>
            <a:r>
              <a:rPr spc="-35" dirty="0">
                <a:solidFill>
                  <a:srgbClr val="212121"/>
                </a:solidFill>
              </a:rPr>
              <a:t>(</a:t>
            </a:r>
            <a:r>
              <a:rPr spc="-55" dirty="0">
                <a:solidFill>
                  <a:srgbClr val="009595"/>
                </a:solidFill>
              </a:rPr>
              <a:t>s</a:t>
            </a:r>
            <a:r>
              <a:rPr spc="-35" dirty="0">
                <a:solidFill>
                  <a:srgbClr val="009595"/>
                </a:solidFill>
              </a:rPr>
              <a:t>t</a:t>
            </a:r>
            <a:r>
              <a:rPr dirty="0">
                <a:solidFill>
                  <a:srgbClr val="009595"/>
                </a:solidFill>
              </a:rPr>
              <a:t>r</a:t>
            </a:r>
            <a:r>
              <a:rPr spc="-45" dirty="0">
                <a:solidFill>
                  <a:srgbClr val="009595"/>
                </a:solidFill>
              </a:rPr>
              <a:t>i</a:t>
            </a:r>
            <a:r>
              <a:rPr spc="-20" dirty="0">
                <a:solidFill>
                  <a:srgbClr val="009595"/>
                </a:solidFill>
              </a:rPr>
              <a:t>n</a:t>
            </a:r>
            <a:r>
              <a:rPr spc="-114" dirty="0">
                <a:solidFill>
                  <a:srgbClr val="009595"/>
                </a:solidFill>
              </a:rPr>
              <a:t>g</a:t>
            </a:r>
            <a:r>
              <a:rPr spc="5" dirty="0">
                <a:solidFill>
                  <a:srgbClr val="212121"/>
                </a:solidFill>
              </a:rPr>
              <a:t>[]</a:t>
            </a:r>
            <a:r>
              <a:rPr spc="-95" dirty="0">
                <a:solidFill>
                  <a:srgbClr val="212121"/>
                </a:solidFill>
              </a:rPr>
              <a:t> </a:t>
            </a:r>
            <a:r>
              <a:rPr spc="10" dirty="0">
                <a:solidFill>
                  <a:srgbClr val="212121"/>
                </a:solidFill>
              </a:rPr>
              <a:t>a</a:t>
            </a:r>
            <a:r>
              <a:rPr dirty="0">
                <a:solidFill>
                  <a:srgbClr val="212121"/>
                </a:solidFill>
              </a:rPr>
              <a:t>r</a:t>
            </a:r>
            <a:r>
              <a:rPr spc="-105" dirty="0">
                <a:solidFill>
                  <a:srgbClr val="212121"/>
                </a:solidFill>
              </a:rPr>
              <a:t>g</a:t>
            </a:r>
            <a:r>
              <a:rPr spc="-55" dirty="0">
                <a:solidFill>
                  <a:srgbClr val="212121"/>
                </a:solidFill>
              </a:rPr>
              <a:t>s</a:t>
            </a:r>
            <a:r>
              <a:rPr spc="-40" dirty="0">
                <a:solidFill>
                  <a:srgbClr val="212121"/>
                </a:solidFill>
              </a:rPr>
              <a:t>)</a:t>
            </a:r>
          </a:p>
          <a:p>
            <a:pPr marL="381000">
              <a:lnSpc>
                <a:spcPct val="100000"/>
              </a:lnSpc>
            </a:pPr>
            <a:r>
              <a:rPr spc="75" dirty="0">
                <a:solidFill>
                  <a:srgbClr val="212121"/>
                </a:solidFill>
              </a:rPr>
              <a:t>{</a:t>
            </a:r>
          </a:p>
          <a:p>
            <a:pPr marL="563880">
              <a:lnSpc>
                <a:spcPct val="100000"/>
              </a:lnSpc>
            </a:pPr>
            <a:r>
              <a:rPr spc="-220" dirty="0"/>
              <a:t>/</a:t>
            </a:r>
            <a:r>
              <a:rPr spc="-235" dirty="0"/>
              <a:t>/</a:t>
            </a:r>
            <a:r>
              <a:rPr spc="-5" dirty="0"/>
              <a:t>L</a:t>
            </a:r>
            <a:r>
              <a:rPr dirty="0"/>
              <a:t>e</a:t>
            </a:r>
            <a:r>
              <a:rPr spc="-45" dirty="0"/>
              <a:t>s</a:t>
            </a:r>
            <a:r>
              <a:rPr spc="-105" dirty="0"/>
              <a:t> </a:t>
            </a:r>
            <a:r>
              <a:rPr spc="-55" dirty="0"/>
              <a:t>i</a:t>
            </a:r>
            <a:r>
              <a:rPr spc="-5" dirty="0"/>
              <a:t>n</a:t>
            </a:r>
            <a:r>
              <a:rPr spc="-45" dirty="0"/>
              <a:t>s</a:t>
            </a:r>
            <a:r>
              <a:rPr spc="-35" dirty="0"/>
              <a:t>t</a:t>
            </a:r>
            <a:r>
              <a:rPr dirty="0"/>
              <a:t>r</a:t>
            </a:r>
            <a:r>
              <a:rPr spc="-20" dirty="0"/>
              <a:t>u</a:t>
            </a:r>
            <a:r>
              <a:rPr spc="-45" dirty="0"/>
              <a:t>c</a:t>
            </a:r>
            <a:r>
              <a:rPr spc="-35" dirty="0"/>
              <a:t>t</a:t>
            </a:r>
            <a:r>
              <a:rPr spc="-45" dirty="0"/>
              <a:t>i</a:t>
            </a:r>
            <a:r>
              <a:rPr spc="-10" dirty="0"/>
              <a:t>o</a:t>
            </a:r>
            <a:r>
              <a:rPr spc="-20" dirty="0"/>
              <a:t>n</a:t>
            </a:r>
            <a:r>
              <a:rPr spc="-45" dirty="0"/>
              <a:t>s</a:t>
            </a:r>
            <a:r>
              <a:rPr spc="-120" dirty="0"/>
              <a:t> </a:t>
            </a:r>
            <a:r>
              <a:rPr spc="-15" dirty="0"/>
              <a:t>d</a:t>
            </a:r>
            <a:r>
              <a:rPr spc="5" dirty="0"/>
              <a:t>e</a:t>
            </a:r>
            <a:r>
              <a:rPr spc="-80" dirty="0"/>
              <a:t> </a:t>
            </a:r>
            <a:r>
              <a:rPr spc="-20" dirty="0"/>
              <a:t>n</a:t>
            </a:r>
            <a:r>
              <a:rPr spc="-10" dirty="0"/>
              <a:t>o</a:t>
            </a:r>
            <a:r>
              <a:rPr spc="-35" dirty="0"/>
              <a:t>t</a:t>
            </a:r>
            <a:r>
              <a:rPr dirty="0"/>
              <a:t>r</a:t>
            </a:r>
            <a:r>
              <a:rPr spc="5" dirty="0"/>
              <a:t>e</a:t>
            </a:r>
            <a:r>
              <a:rPr spc="-80" dirty="0"/>
              <a:t> </a:t>
            </a:r>
            <a:r>
              <a:rPr spc="10" dirty="0"/>
              <a:t>a</a:t>
            </a:r>
            <a:r>
              <a:rPr spc="-55" dirty="0"/>
              <a:t>l</a:t>
            </a:r>
            <a:r>
              <a:rPr spc="-105" dirty="0"/>
              <a:t>g</a:t>
            </a:r>
            <a:r>
              <a:rPr spc="-10" dirty="0"/>
              <a:t>o</a:t>
            </a:r>
            <a:r>
              <a:rPr dirty="0"/>
              <a:t>r</a:t>
            </a:r>
            <a:r>
              <a:rPr spc="-55" dirty="0"/>
              <a:t>i</a:t>
            </a:r>
            <a:r>
              <a:rPr spc="-35" dirty="0"/>
              <a:t>t</a:t>
            </a:r>
            <a:r>
              <a:rPr spc="-5" dirty="0"/>
              <a:t>h</a:t>
            </a:r>
            <a:r>
              <a:rPr spc="-10" dirty="0"/>
              <a:t>m</a:t>
            </a:r>
            <a:r>
              <a:rPr spc="5" dirty="0"/>
              <a:t>e</a:t>
            </a:r>
            <a:r>
              <a:rPr spc="-110" dirty="0"/>
              <a:t> </a:t>
            </a:r>
            <a:r>
              <a:rPr spc="-30" dirty="0"/>
              <a:t>v</a:t>
            </a:r>
            <a:r>
              <a:rPr spc="-10" dirty="0"/>
              <a:t>o</a:t>
            </a:r>
            <a:r>
              <a:rPr spc="-20" dirty="0"/>
              <a:t>n</a:t>
            </a:r>
            <a:r>
              <a:rPr spc="-30" dirty="0"/>
              <a:t>t</a:t>
            </a:r>
            <a:r>
              <a:rPr spc="-85" dirty="0"/>
              <a:t> </a:t>
            </a:r>
            <a:r>
              <a:rPr spc="-45" dirty="0"/>
              <a:t>i</a:t>
            </a:r>
            <a:r>
              <a:rPr spc="-60" dirty="0"/>
              <a:t>c</a:t>
            </a:r>
            <a:r>
              <a:rPr spc="-45" dirty="0"/>
              <a:t>i</a:t>
            </a:r>
            <a:r>
              <a:rPr spc="-70" dirty="0"/>
              <a:t>.</a:t>
            </a:r>
          </a:p>
          <a:p>
            <a:pPr marL="381000">
              <a:lnSpc>
                <a:spcPct val="100000"/>
              </a:lnSpc>
            </a:pPr>
            <a:r>
              <a:rPr spc="75" dirty="0">
                <a:solidFill>
                  <a:srgbClr val="212121"/>
                </a:solidFill>
              </a:rPr>
              <a:t>}</a:t>
            </a:r>
          </a:p>
          <a:p>
            <a:pPr marL="196850">
              <a:lnSpc>
                <a:spcPct val="100000"/>
              </a:lnSpc>
            </a:pPr>
            <a:r>
              <a:rPr spc="75" dirty="0">
                <a:solidFill>
                  <a:srgbClr val="212121"/>
                </a:solidFill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pc="75" dirty="0">
                <a:solidFill>
                  <a:srgbClr val="21212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8332" y="1819117"/>
            <a:ext cx="5561965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00" dirty="0"/>
              <a:t>U</a:t>
            </a:r>
            <a:r>
              <a:rPr spc="-25" dirty="0"/>
              <a:t>n</a:t>
            </a:r>
            <a:r>
              <a:rPr spc="-170" dirty="0"/>
              <a:t> </a:t>
            </a:r>
            <a:r>
              <a:rPr lang="fr-CA" spc="-60" dirty="0" smtClean="0"/>
              <a:t>Premier exemple</a:t>
            </a:r>
            <a:r>
              <a:rPr spc="-145" dirty="0" smtClean="0"/>
              <a:t>:</a:t>
            </a:r>
            <a:r>
              <a:rPr spc="-150" dirty="0" smtClean="0"/>
              <a:t> </a:t>
            </a:r>
            <a:r>
              <a:rPr spc="-45" dirty="0" smtClean="0"/>
              <a:t>L</a:t>
            </a:r>
            <a:r>
              <a:rPr lang="fr-CA" spc="5" dirty="0" smtClean="0"/>
              <a:t>e calcul du salaire d’un employé</a:t>
            </a:r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941621" y="2869707"/>
            <a:ext cx="7839709" cy="639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14999"/>
              </a:lnSpc>
              <a:spcBef>
                <a:spcPts val="100"/>
              </a:spcBef>
              <a:buFont typeface="Tahoma"/>
              <a:buChar char="●"/>
              <a:tabLst>
                <a:tab pos="354965" algn="l"/>
                <a:tab pos="355600" algn="l"/>
              </a:tabLst>
            </a:pPr>
            <a:r>
              <a:rPr lang="fr-CA" sz="1800" spc="-20" dirty="0" smtClean="0">
                <a:solidFill>
                  <a:srgbClr val="595959"/>
                </a:solidFill>
                <a:latin typeface="Lucida Sans Unicode"/>
                <a:cs typeface="Lucida Sans Unicode"/>
              </a:rPr>
              <a:t>Nous voulons développer un petit programme pour calculer le salaire d’un employé.</a:t>
            </a:r>
            <a:endParaRPr sz="18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403</Words>
  <Application>Microsoft Office PowerPoint</Application>
  <PresentationFormat>Custom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Section 1  l’algorithmique</vt:lpstr>
      <vt:lpstr>Définition: L’algorithme</vt:lpstr>
      <vt:lpstr>L’algorithme (suite)</vt:lpstr>
      <vt:lpstr>Étapes du développement</vt:lpstr>
      <vt:lpstr>4 règles d’or de la programmation</vt:lpstr>
      <vt:lpstr>Développement d’algorithme et mise au point</vt:lpstr>
      <vt:lpstr>Structure d’un programme C#</vt:lpstr>
      <vt:lpstr>Un Premier exemple: Le calcul du salaire d’un employé</vt:lpstr>
      <vt:lpstr>Compréhension du problème</vt:lpstr>
      <vt:lpstr>Création du jeu de tests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Chapitre 1 - Notes de cours.pptx</dc:title>
  <dc:creator>Rachid.Kadouche</dc:creator>
  <cp:lastModifiedBy>Stephane</cp:lastModifiedBy>
  <cp:revision>2</cp:revision>
  <dcterms:created xsi:type="dcterms:W3CDTF">2022-01-21T04:15:19Z</dcterms:created>
  <dcterms:modified xsi:type="dcterms:W3CDTF">2022-01-31T17:22:37Z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2021-09-22T00:00:00Z</vt:filetime>
  </property>
  <property fmtid="{D5CDD505-2E9C-101B-9397-08002B2CF9AE}" pid="3" name="LastSaved">
    <vt:filetime>2022-01-21T00:00:00Z</vt:filetime>
  </property>
</Properties>
</file>