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57" r:id="rId4"/>
    <p:sldId id="261" r:id="rId5"/>
    <p:sldId id="258" r:id="rId6"/>
    <p:sldId id="259" r:id="rId7"/>
    <p:sldId id="260" r:id="rId8"/>
    <p:sldId id="264" r:id="rId9"/>
    <p:sldId id="265" r:id="rId10"/>
    <p:sldId id="262" r:id="rId11"/>
    <p:sldId id="277" r:id="rId12"/>
    <p:sldId id="298" r:id="rId13"/>
    <p:sldId id="297" r:id="rId14"/>
    <p:sldId id="280" r:id="rId15"/>
    <p:sldId id="281" r:id="rId16"/>
    <p:sldId id="266" r:id="rId17"/>
    <p:sldId id="272" r:id="rId18"/>
    <p:sldId id="267" r:id="rId19"/>
    <p:sldId id="268" r:id="rId20"/>
    <p:sldId id="278" r:id="rId21"/>
    <p:sldId id="279" r:id="rId22"/>
    <p:sldId id="263" r:id="rId23"/>
    <p:sldId id="269" r:id="rId24"/>
    <p:sldId id="270" r:id="rId25"/>
    <p:sldId id="276" r:id="rId26"/>
    <p:sldId id="274" r:id="rId27"/>
    <p:sldId id="273" r:id="rId28"/>
    <p:sldId id="275" r:id="rId29"/>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66FF33"/>
    <a:srgbClr val="FFFF00"/>
    <a:srgbClr val="FFE83F"/>
    <a:srgbClr val="F0F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DC0073-A175-47CF-9C9A-41B6E00EE6DE}" v="3" dt="2019-01-20T14:07:40.523"/>
    <p1510:client id="{C61A92C6-2B93-4523-989D-4E87315CAAAC}" v="75" dt="2019-01-20T21:46:21.450"/>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82" y="341"/>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s Chourot" userId="8fa16c6d5153c943" providerId="Windows Live" clId="Web-{8BB5F138-C483-4E39-B087-06ED02C82B20}"/>
    <pc:docChg chg="modSld">
      <pc:chgData name="Nicolas Chourot" userId="8fa16c6d5153c943" providerId="Windows Live" clId="Web-{8BB5F138-C483-4E39-B087-06ED02C82B20}" dt="2019-01-20T14:20:33.634" v="128" actId="20577"/>
      <pc:docMkLst>
        <pc:docMk/>
      </pc:docMkLst>
      <pc:sldChg chg="modSp">
        <pc:chgData name="Nicolas Chourot" userId="8fa16c6d5153c943" providerId="Windows Live" clId="Web-{8BB5F138-C483-4E39-B087-06ED02C82B20}" dt="2019-01-20T14:20:33.634" v="127" actId="20577"/>
        <pc:sldMkLst>
          <pc:docMk/>
          <pc:sldMk cId="1317128784" sldId="256"/>
        </pc:sldMkLst>
        <pc:spChg chg="mod">
          <ac:chgData name="Nicolas Chourot" userId="8fa16c6d5153c943" providerId="Windows Live" clId="Web-{8BB5F138-C483-4E39-B087-06ED02C82B20}" dt="2019-01-20T14:20:33.634" v="127" actId="20577"/>
          <ac:spMkLst>
            <pc:docMk/>
            <pc:sldMk cId="1317128784" sldId="256"/>
            <ac:spMk id="6" creationId="{00000000-0000-0000-0000-000000000000}"/>
          </ac:spMkLst>
        </pc:spChg>
      </pc:sldChg>
    </pc:docChg>
  </pc:docChgLst>
  <pc:docChgLst>
    <pc:chgData name="Jean Beaudet" userId="5ae2b813fd92f85c" providerId="LiveId" clId="{C61A92C6-2B93-4523-989D-4E87315CAAAC}"/>
    <pc:docChg chg="undo custSel addSld delSld modSld">
      <pc:chgData name="Jean Beaudet" userId="5ae2b813fd92f85c" providerId="LiveId" clId="{C61A92C6-2B93-4523-989D-4E87315CAAAC}" dt="2019-01-20T21:57:00.798" v="657" actId="20577"/>
      <pc:docMkLst>
        <pc:docMk/>
      </pc:docMkLst>
      <pc:sldChg chg="modSp">
        <pc:chgData name="Jean Beaudet" userId="5ae2b813fd92f85c" providerId="LiveId" clId="{C61A92C6-2B93-4523-989D-4E87315CAAAC}" dt="2019-01-19T21:43:46.140" v="17" actId="790"/>
        <pc:sldMkLst>
          <pc:docMk/>
          <pc:sldMk cId="3835952787" sldId="258"/>
        </pc:sldMkLst>
        <pc:spChg chg="mod">
          <ac:chgData name="Jean Beaudet" userId="5ae2b813fd92f85c" providerId="LiveId" clId="{C61A92C6-2B93-4523-989D-4E87315CAAAC}" dt="2019-01-19T21:43:46.140" v="17" actId="790"/>
          <ac:spMkLst>
            <pc:docMk/>
            <pc:sldMk cId="3835952787" sldId="258"/>
            <ac:spMk id="3" creationId="{00000000-0000-0000-0000-000000000000}"/>
          </ac:spMkLst>
        </pc:spChg>
      </pc:sldChg>
      <pc:sldChg chg="modSp">
        <pc:chgData name="Jean Beaudet" userId="5ae2b813fd92f85c" providerId="LiveId" clId="{C61A92C6-2B93-4523-989D-4E87315CAAAC}" dt="2019-01-19T21:43:56.701" v="18" actId="790"/>
        <pc:sldMkLst>
          <pc:docMk/>
          <pc:sldMk cId="1057918262" sldId="259"/>
        </pc:sldMkLst>
        <pc:spChg chg="mod">
          <ac:chgData name="Jean Beaudet" userId="5ae2b813fd92f85c" providerId="LiveId" clId="{C61A92C6-2B93-4523-989D-4E87315CAAAC}" dt="2019-01-19T21:43:56.701" v="18" actId="790"/>
          <ac:spMkLst>
            <pc:docMk/>
            <pc:sldMk cId="1057918262" sldId="259"/>
            <ac:spMk id="3" creationId="{00000000-0000-0000-0000-000000000000}"/>
          </ac:spMkLst>
        </pc:spChg>
      </pc:sldChg>
      <pc:sldChg chg="modSp">
        <pc:chgData name="Jean Beaudet" userId="5ae2b813fd92f85c" providerId="LiveId" clId="{C61A92C6-2B93-4523-989D-4E87315CAAAC}" dt="2019-01-19T21:45:00.234" v="36" actId="1076"/>
        <pc:sldMkLst>
          <pc:docMk/>
          <pc:sldMk cId="256199967" sldId="260"/>
        </pc:sldMkLst>
        <pc:spChg chg="mod">
          <ac:chgData name="Jean Beaudet" userId="5ae2b813fd92f85c" providerId="LiveId" clId="{C61A92C6-2B93-4523-989D-4E87315CAAAC}" dt="2019-01-19T21:44:33.992" v="31" actId="20577"/>
          <ac:spMkLst>
            <pc:docMk/>
            <pc:sldMk cId="256199967" sldId="260"/>
            <ac:spMk id="2" creationId="{00000000-0000-0000-0000-000000000000}"/>
          </ac:spMkLst>
        </pc:spChg>
        <pc:picChg chg="mod">
          <ac:chgData name="Jean Beaudet" userId="5ae2b813fd92f85c" providerId="LiveId" clId="{C61A92C6-2B93-4523-989D-4E87315CAAAC}" dt="2019-01-19T21:45:00.234" v="36" actId="1076"/>
          <ac:picMkLst>
            <pc:docMk/>
            <pc:sldMk cId="256199967" sldId="260"/>
            <ac:picMk id="5122" creationId="{00000000-0000-0000-0000-000000000000}"/>
          </ac:picMkLst>
        </pc:picChg>
        <pc:picChg chg="mod">
          <ac:chgData name="Jean Beaudet" userId="5ae2b813fd92f85c" providerId="LiveId" clId="{C61A92C6-2B93-4523-989D-4E87315CAAAC}" dt="2019-01-19T21:44:56.114" v="35" actId="1076"/>
          <ac:picMkLst>
            <pc:docMk/>
            <pc:sldMk cId="256199967" sldId="260"/>
            <ac:picMk id="5123" creationId="{00000000-0000-0000-0000-000000000000}"/>
          </ac:picMkLst>
        </pc:picChg>
        <pc:picChg chg="mod">
          <ac:chgData name="Jean Beaudet" userId="5ae2b813fd92f85c" providerId="LiveId" clId="{C61A92C6-2B93-4523-989D-4E87315CAAAC}" dt="2019-01-19T21:44:53.666" v="34" actId="1076"/>
          <ac:picMkLst>
            <pc:docMk/>
            <pc:sldMk cId="256199967" sldId="260"/>
            <ac:picMk id="5124" creationId="{00000000-0000-0000-0000-000000000000}"/>
          </ac:picMkLst>
        </pc:picChg>
        <pc:picChg chg="mod">
          <ac:chgData name="Jean Beaudet" userId="5ae2b813fd92f85c" providerId="LiveId" clId="{C61A92C6-2B93-4523-989D-4E87315CAAAC}" dt="2019-01-19T21:44:49.115" v="32" actId="1076"/>
          <ac:picMkLst>
            <pc:docMk/>
            <pc:sldMk cId="256199967" sldId="260"/>
            <ac:picMk id="5126" creationId="{00000000-0000-0000-0000-000000000000}"/>
          </ac:picMkLst>
        </pc:picChg>
        <pc:picChg chg="mod">
          <ac:chgData name="Jean Beaudet" userId="5ae2b813fd92f85c" providerId="LiveId" clId="{C61A92C6-2B93-4523-989D-4E87315CAAAC}" dt="2019-01-19T21:44:51.378" v="33" actId="1076"/>
          <ac:picMkLst>
            <pc:docMk/>
            <pc:sldMk cId="256199967" sldId="260"/>
            <ac:picMk id="5129" creationId="{00000000-0000-0000-0000-000000000000}"/>
          </ac:picMkLst>
        </pc:picChg>
      </pc:sldChg>
      <pc:sldChg chg="modSp">
        <pc:chgData name="Jean Beaudet" userId="5ae2b813fd92f85c" providerId="LiveId" clId="{C61A92C6-2B93-4523-989D-4E87315CAAAC}" dt="2019-01-19T21:43:34.063" v="16" actId="20577"/>
        <pc:sldMkLst>
          <pc:docMk/>
          <pc:sldMk cId="1580050463" sldId="261"/>
        </pc:sldMkLst>
        <pc:spChg chg="mod">
          <ac:chgData name="Jean Beaudet" userId="5ae2b813fd92f85c" providerId="LiveId" clId="{C61A92C6-2B93-4523-989D-4E87315CAAAC}" dt="2019-01-19T21:43:34.063" v="16" actId="20577"/>
          <ac:spMkLst>
            <pc:docMk/>
            <pc:sldMk cId="1580050463" sldId="261"/>
            <ac:spMk id="21" creationId="{00000000-0000-0000-0000-000000000000}"/>
          </ac:spMkLst>
        </pc:spChg>
      </pc:sldChg>
      <pc:sldChg chg="modSp">
        <pc:chgData name="Jean Beaudet" userId="5ae2b813fd92f85c" providerId="LiveId" clId="{C61A92C6-2B93-4523-989D-4E87315CAAAC}" dt="2019-01-19T21:45:30.767" v="37" actId="790"/>
        <pc:sldMkLst>
          <pc:docMk/>
          <pc:sldMk cId="929796763" sldId="265"/>
        </pc:sldMkLst>
        <pc:spChg chg="mod">
          <ac:chgData name="Jean Beaudet" userId="5ae2b813fd92f85c" providerId="LiveId" clId="{C61A92C6-2B93-4523-989D-4E87315CAAAC}" dt="2019-01-19T21:45:30.767" v="37" actId="790"/>
          <ac:spMkLst>
            <pc:docMk/>
            <pc:sldMk cId="929796763" sldId="265"/>
            <ac:spMk id="4" creationId="{00000000-0000-0000-0000-000000000000}"/>
          </ac:spMkLst>
        </pc:spChg>
      </pc:sldChg>
      <pc:sldChg chg="modSp">
        <pc:chgData name="Jean Beaudet" userId="5ae2b813fd92f85c" providerId="LiveId" clId="{C61A92C6-2B93-4523-989D-4E87315CAAAC}" dt="2019-01-20T21:05:12.540" v="321" actId="1076"/>
        <pc:sldMkLst>
          <pc:docMk/>
          <pc:sldMk cId="402313017" sldId="266"/>
        </pc:sldMkLst>
        <pc:spChg chg="mod">
          <ac:chgData name="Jean Beaudet" userId="5ae2b813fd92f85c" providerId="LiveId" clId="{C61A92C6-2B93-4523-989D-4E87315CAAAC}" dt="2019-01-20T21:05:12.540" v="321" actId="1076"/>
          <ac:spMkLst>
            <pc:docMk/>
            <pc:sldMk cId="402313017" sldId="266"/>
            <ac:spMk id="5" creationId="{00000000-0000-0000-0000-000000000000}"/>
          </ac:spMkLst>
        </pc:spChg>
      </pc:sldChg>
      <pc:sldChg chg="addSp modSp">
        <pc:chgData name="Jean Beaudet" userId="5ae2b813fd92f85c" providerId="LiveId" clId="{C61A92C6-2B93-4523-989D-4E87315CAAAC}" dt="2019-01-20T21:50:42.297" v="627" actId="403"/>
        <pc:sldMkLst>
          <pc:docMk/>
          <pc:sldMk cId="2180536470" sldId="270"/>
        </pc:sldMkLst>
        <pc:graphicFrameChg chg="mod modGraphic">
          <ac:chgData name="Jean Beaudet" userId="5ae2b813fd92f85c" providerId="LiveId" clId="{C61A92C6-2B93-4523-989D-4E87315CAAAC}" dt="2019-01-20T21:50:37.856" v="626" actId="403"/>
          <ac:graphicFrameMkLst>
            <pc:docMk/>
            <pc:sldMk cId="2180536470" sldId="270"/>
            <ac:graphicFrameMk id="4" creationId="{00000000-0000-0000-0000-000000000000}"/>
          </ac:graphicFrameMkLst>
        </pc:graphicFrameChg>
        <pc:graphicFrameChg chg="add mod modGraphic">
          <ac:chgData name="Jean Beaudet" userId="5ae2b813fd92f85c" providerId="LiveId" clId="{C61A92C6-2B93-4523-989D-4E87315CAAAC}" dt="2019-01-20T21:50:42.297" v="627" actId="403"/>
          <ac:graphicFrameMkLst>
            <pc:docMk/>
            <pc:sldMk cId="2180536470" sldId="270"/>
            <ac:graphicFrameMk id="5" creationId="{F671FC5C-DC91-4C9F-8093-B1B9E05318C6}"/>
          </ac:graphicFrameMkLst>
        </pc:graphicFrameChg>
      </pc:sldChg>
      <pc:sldChg chg="modSp">
        <pc:chgData name="Jean Beaudet" userId="5ae2b813fd92f85c" providerId="LiveId" clId="{C61A92C6-2B93-4523-989D-4E87315CAAAC}" dt="2019-01-20T21:36:37.656" v="578" actId="20577"/>
        <pc:sldMkLst>
          <pc:docMk/>
          <pc:sldMk cId="1310141237" sldId="272"/>
        </pc:sldMkLst>
        <pc:spChg chg="mod">
          <ac:chgData name="Jean Beaudet" userId="5ae2b813fd92f85c" providerId="LiveId" clId="{C61A92C6-2B93-4523-989D-4E87315CAAAC}" dt="2019-01-20T21:36:37.656" v="578" actId="20577"/>
          <ac:spMkLst>
            <pc:docMk/>
            <pc:sldMk cId="1310141237" sldId="272"/>
            <ac:spMk id="3" creationId="{00000000-0000-0000-0000-000000000000}"/>
          </ac:spMkLst>
        </pc:spChg>
        <pc:spChg chg="mod">
          <ac:chgData name="Jean Beaudet" userId="5ae2b813fd92f85c" providerId="LiveId" clId="{C61A92C6-2B93-4523-989D-4E87315CAAAC}" dt="2019-01-20T21:35:34.696" v="572" actId="790"/>
          <ac:spMkLst>
            <pc:docMk/>
            <pc:sldMk cId="1310141237" sldId="272"/>
            <ac:spMk id="5" creationId="{00000000-0000-0000-0000-000000000000}"/>
          </ac:spMkLst>
        </pc:spChg>
      </pc:sldChg>
      <pc:sldChg chg="modSp">
        <pc:chgData name="Jean Beaudet" userId="5ae2b813fd92f85c" providerId="LiveId" clId="{C61A92C6-2B93-4523-989D-4E87315CAAAC}" dt="2019-01-20T14:58:07.953" v="228" actId="20577"/>
        <pc:sldMkLst>
          <pc:docMk/>
          <pc:sldMk cId="3784600716" sldId="275"/>
        </pc:sldMkLst>
        <pc:spChg chg="mod">
          <ac:chgData name="Jean Beaudet" userId="5ae2b813fd92f85c" providerId="LiveId" clId="{C61A92C6-2B93-4523-989D-4E87315CAAAC}" dt="2019-01-20T14:58:07.953" v="228" actId="20577"/>
          <ac:spMkLst>
            <pc:docMk/>
            <pc:sldMk cId="3784600716" sldId="275"/>
            <ac:spMk id="2" creationId="{00000000-0000-0000-0000-000000000000}"/>
          </ac:spMkLst>
        </pc:spChg>
      </pc:sldChg>
      <pc:sldChg chg="modSp">
        <pc:chgData name="Jean Beaudet" userId="5ae2b813fd92f85c" providerId="LiveId" clId="{C61A92C6-2B93-4523-989D-4E87315CAAAC}" dt="2019-01-20T21:50:59.502" v="628" actId="1076"/>
        <pc:sldMkLst>
          <pc:docMk/>
          <pc:sldMk cId="1670541153" sldId="276"/>
        </pc:sldMkLst>
        <pc:picChg chg="mod">
          <ac:chgData name="Jean Beaudet" userId="5ae2b813fd92f85c" providerId="LiveId" clId="{C61A92C6-2B93-4523-989D-4E87315CAAAC}" dt="2019-01-20T21:50:59.502" v="628" actId="1076"/>
          <ac:picMkLst>
            <pc:docMk/>
            <pc:sldMk cId="1670541153" sldId="276"/>
            <ac:picMk id="5" creationId="{00000000-0000-0000-0000-000000000000}"/>
          </ac:picMkLst>
        </pc:picChg>
      </pc:sldChg>
      <pc:sldChg chg="addSp delSp modSp">
        <pc:chgData name="Jean Beaudet" userId="5ae2b813fd92f85c" providerId="LiveId" clId="{C61A92C6-2B93-4523-989D-4E87315CAAAC}" dt="2019-01-20T14:52:33.240" v="159" actId="115"/>
        <pc:sldMkLst>
          <pc:docMk/>
          <pc:sldMk cId="347211277" sldId="277"/>
        </pc:sldMkLst>
        <pc:spChg chg="add del mod">
          <ac:chgData name="Jean Beaudet" userId="5ae2b813fd92f85c" providerId="LiveId" clId="{C61A92C6-2B93-4523-989D-4E87315CAAAC}" dt="2019-01-20T14:12:14.888" v="45"/>
          <ac:spMkLst>
            <pc:docMk/>
            <pc:sldMk cId="347211277" sldId="277"/>
            <ac:spMk id="3" creationId="{DAFE4DC3-C83F-44C9-95A3-A4190757FE05}"/>
          </ac:spMkLst>
        </pc:spChg>
        <pc:spChg chg="add del mod">
          <ac:chgData name="Jean Beaudet" userId="5ae2b813fd92f85c" providerId="LiveId" clId="{C61A92C6-2B93-4523-989D-4E87315CAAAC}" dt="2019-01-20T14:12:52.534" v="48"/>
          <ac:spMkLst>
            <pc:docMk/>
            <pc:sldMk cId="347211277" sldId="277"/>
            <ac:spMk id="4" creationId="{4D096B4B-4EF0-42A1-AC96-5D998866F05B}"/>
          </ac:spMkLst>
        </pc:spChg>
        <pc:spChg chg="del">
          <ac:chgData name="Jean Beaudet" userId="5ae2b813fd92f85c" providerId="LiveId" clId="{C61A92C6-2B93-4523-989D-4E87315CAAAC}" dt="2019-01-20T14:11:40.120" v="40" actId="478"/>
          <ac:spMkLst>
            <pc:docMk/>
            <pc:sldMk cId="347211277" sldId="277"/>
            <ac:spMk id="5" creationId="{00000000-0000-0000-0000-000000000000}"/>
          </ac:spMkLst>
        </pc:spChg>
        <pc:spChg chg="add del mod">
          <ac:chgData name="Jean Beaudet" userId="5ae2b813fd92f85c" providerId="LiveId" clId="{C61A92C6-2B93-4523-989D-4E87315CAAAC}" dt="2019-01-20T14:13:24.239" v="55"/>
          <ac:spMkLst>
            <pc:docMk/>
            <pc:sldMk cId="347211277" sldId="277"/>
            <ac:spMk id="6" creationId="{8BE3CA68-3C87-42D6-A780-FE1C61CD56D6}"/>
          </ac:spMkLst>
        </pc:spChg>
        <pc:spChg chg="add del">
          <ac:chgData name="Jean Beaudet" userId="5ae2b813fd92f85c" providerId="LiveId" clId="{C61A92C6-2B93-4523-989D-4E87315CAAAC}" dt="2019-01-20T14:13:10.651" v="52"/>
          <ac:spMkLst>
            <pc:docMk/>
            <pc:sldMk cId="347211277" sldId="277"/>
            <ac:spMk id="8" creationId="{EF5A269F-3FF2-44E8-B2EE-B1DF1994E38D}"/>
          </ac:spMkLst>
        </pc:spChg>
        <pc:spChg chg="add mod">
          <ac:chgData name="Jean Beaudet" userId="5ae2b813fd92f85c" providerId="LiveId" clId="{C61A92C6-2B93-4523-989D-4E87315CAAAC}" dt="2019-01-20T14:52:33.240" v="159" actId="115"/>
          <ac:spMkLst>
            <pc:docMk/>
            <pc:sldMk cId="347211277" sldId="277"/>
            <ac:spMk id="9" creationId="{027B44A0-C24E-48EC-820D-47D70DE512DC}"/>
          </ac:spMkLst>
        </pc:spChg>
        <pc:picChg chg="add mod">
          <ac:chgData name="Jean Beaudet" userId="5ae2b813fd92f85c" providerId="LiveId" clId="{C61A92C6-2B93-4523-989D-4E87315CAAAC}" dt="2019-01-20T14:48:07.457" v="111" actId="1076"/>
          <ac:picMkLst>
            <pc:docMk/>
            <pc:sldMk cId="347211277" sldId="277"/>
            <ac:picMk id="3" creationId="{59D90EA6-D518-48D4-8469-A7AD5E5040E0}"/>
          </ac:picMkLst>
        </pc:picChg>
        <pc:picChg chg="del">
          <ac:chgData name="Jean Beaudet" userId="5ae2b813fd92f85c" providerId="LiveId" clId="{C61A92C6-2B93-4523-989D-4E87315CAAAC}" dt="2019-01-20T14:11:35.424" v="39" actId="478"/>
          <ac:picMkLst>
            <pc:docMk/>
            <pc:sldMk cId="347211277" sldId="277"/>
            <ac:picMk id="8194" creationId="{00000000-0000-0000-0000-000000000000}"/>
          </ac:picMkLst>
        </pc:picChg>
      </pc:sldChg>
      <pc:sldChg chg="modSp">
        <pc:chgData name="Jean Beaudet" userId="5ae2b813fd92f85c" providerId="LiveId" clId="{C61A92C6-2B93-4523-989D-4E87315CAAAC}" dt="2019-01-20T21:45:42.086" v="593" actId="14734"/>
        <pc:sldMkLst>
          <pc:docMk/>
          <pc:sldMk cId="246863946" sldId="279"/>
        </pc:sldMkLst>
        <pc:spChg chg="mod">
          <ac:chgData name="Jean Beaudet" userId="5ae2b813fd92f85c" providerId="LiveId" clId="{C61A92C6-2B93-4523-989D-4E87315CAAAC}" dt="2019-01-20T21:45:22.103" v="591" actId="20577"/>
          <ac:spMkLst>
            <pc:docMk/>
            <pc:sldMk cId="246863946" sldId="279"/>
            <ac:spMk id="2" creationId="{00000000-0000-0000-0000-000000000000}"/>
          </ac:spMkLst>
        </pc:spChg>
        <pc:graphicFrameChg chg="mod modGraphic">
          <ac:chgData name="Jean Beaudet" userId="5ae2b813fd92f85c" providerId="LiveId" clId="{C61A92C6-2B93-4523-989D-4E87315CAAAC}" dt="2019-01-20T21:45:42.086" v="593" actId="14734"/>
          <ac:graphicFrameMkLst>
            <pc:docMk/>
            <pc:sldMk cId="246863946" sldId="279"/>
            <ac:graphicFrameMk id="4" creationId="{00000000-0000-0000-0000-000000000000}"/>
          </ac:graphicFrameMkLst>
        </pc:graphicFrameChg>
        <pc:graphicFrameChg chg="mod modGraphic">
          <ac:chgData name="Jean Beaudet" userId="5ae2b813fd92f85c" providerId="LiveId" clId="{C61A92C6-2B93-4523-989D-4E87315CAAAC}" dt="2019-01-20T21:45:31.918" v="592" actId="1076"/>
          <ac:graphicFrameMkLst>
            <pc:docMk/>
            <pc:sldMk cId="246863946" sldId="279"/>
            <ac:graphicFrameMk id="6" creationId="{00000000-0000-0000-0000-000000000000}"/>
          </ac:graphicFrameMkLst>
        </pc:graphicFrameChg>
      </pc:sldChg>
      <pc:sldChg chg="addSp delSp modSp">
        <pc:chgData name="Jean Beaudet" userId="5ae2b813fd92f85c" providerId="LiveId" clId="{C61A92C6-2B93-4523-989D-4E87315CAAAC}" dt="2019-01-20T21:03:58.115" v="319" actId="1076"/>
        <pc:sldMkLst>
          <pc:docMk/>
          <pc:sldMk cId="1543512114" sldId="280"/>
        </pc:sldMkLst>
        <pc:spChg chg="add mod">
          <ac:chgData name="Jean Beaudet" userId="5ae2b813fd92f85c" providerId="LiveId" clId="{C61A92C6-2B93-4523-989D-4E87315CAAAC}" dt="2019-01-20T21:03:49.532" v="317" actId="1076"/>
          <ac:spMkLst>
            <pc:docMk/>
            <pc:sldMk cId="1543512114" sldId="280"/>
            <ac:spMk id="3" creationId="{1A4F2A3E-8AB8-4F29-A0D0-2BE991539604}"/>
          </ac:spMkLst>
        </pc:spChg>
        <pc:spChg chg="mod">
          <ac:chgData name="Jean Beaudet" userId="5ae2b813fd92f85c" providerId="LiveId" clId="{C61A92C6-2B93-4523-989D-4E87315CAAAC}" dt="2019-01-20T21:03:58.115" v="319" actId="1076"/>
          <ac:spMkLst>
            <pc:docMk/>
            <pc:sldMk cId="1543512114" sldId="280"/>
            <ac:spMk id="4" creationId="{00000000-0000-0000-0000-000000000000}"/>
          </ac:spMkLst>
        </pc:spChg>
        <pc:spChg chg="mod">
          <ac:chgData name="Jean Beaudet" userId="5ae2b813fd92f85c" providerId="LiveId" clId="{C61A92C6-2B93-4523-989D-4E87315CAAAC}" dt="2019-01-20T21:03:39.320" v="316" actId="14100"/>
          <ac:spMkLst>
            <pc:docMk/>
            <pc:sldMk cId="1543512114" sldId="280"/>
            <ac:spMk id="5" creationId="{00000000-0000-0000-0000-000000000000}"/>
          </ac:spMkLst>
        </pc:spChg>
        <pc:picChg chg="add del">
          <ac:chgData name="Jean Beaudet" userId="5ae2b813fd92f85c" providerId="LiveId" clId="{C61A92C6-2B93-4523-989D-4E87315CAAAC}" dt="2019-01-20T21:00:29.468" v="288"/>
          <ac:picMkLst>
            <pc:docMk/>
            <pc:sldMk cId="1543512114" sldId="280"/>
            <ac:picMk id="6" creationId="{51EB3C02-A15B-48DD-875B-4DD45D27BF01}"/>
          </ac:picMkLst>
        </pc:picChg>
      </pc:sldChg>
      <pc:sldChg chg="modSp">
        <pc:chgData name="Jean Beaudet" userId="5ae2b813fd92f85c" providerId="LiveId" clId="{C61A92C6-2B93-4523-989D-4E87315CAAAC}" dt="2019-01-20T21:04:37.236" v="320" actId="1076"/>
        <pc:sldMkLst>
          <pc:docMk/>
          <pc:sldMk cId="1847030591" sldId="281"/>
        </pc:sldMkLst>
        <pc:spChg chg="mod">
          <ac:chgData name="Jean Beaudet" userId="5ae2b813fd92f85c" providerId="LiveId" clId="{C61A92C6-2B93-4523-989D-4E87315CAAAC}" dt="2019-01-20T21:04:37.236" v="320" actId="1076"/>
          <ac:spMkLst>
            <pc:docMk/>
            <pc:sldMk cId="1847030591" sldId="281"/>
            <ac:spMk id="4" creationId="{00000000-0000-0000-0000-000000000000}"/>
          </ac:spMkLst>
        </pc:spChg>
      </pc:sldChg>
      <pc:sldChg chg="del">
        <pc:chgData name="Jean Beaudet" userId="5ae2b813fd92f85c" providerId="LiveId" clId="{C61A92C6-2B93-4523-989D-4E87315CAAAC}" dt="2019-01-20T21:55:09.604" v="629" actId="2696"/>
        <pc:sldMkLst>
          <pc:docMk/>
          <pc:sldMk cId="2232716271" sldId="282"/>
        </pc:sldMkLst>
      </pc:sldChg>
      <pc:sldChg chg="del">
        <pc:chgData name="Jean Beaudet" userId="5ae2b813fd92f85c" providerId="LiveId" clId="{C61A92C6-2B93-4523-989D-4E87315CAAAC}" dt="2019-01-20T21:55:09.621" v="630" actId="2696"/>
        <pc:sldMkLst>
          <pc:docMk/>
          <pc:sldMk cId="1753296731" sldId="283"/>
        </pc:sldMkLst>
      </pc:sldChg>
      <pc:sldChg chg="del">
        <pc:chgData name="Jean Beaudet" userId="5ae2b813fd92f85c" providerId="LiveId" clId="{C61A92C6-2B93-4523-989D-4E87315CAAAC}" dt="2019-01-20T21:55:09.647" v="631" actId="2696"/>
        <pc:sldMkLst>
          <pc:docMk/>
          <pc:sldMk cId="2712288209" sldId="284"/>
        </pc:sldMkLst>
      </pc:sldChg>
      <pc:sldChg chg="del">
        <pc:chgData name="Jean Beaudet" userId="5ae2b813fd92f85c" providerId="LiveId" clId="{C61A92C6-2B93-4523-989D-4E87315CAAAC}" dt="2019-01-20T21:55:09.680" v="632" actId="2696"/>
        <pc:sldMkLst>
          <pc:docMk/>
          <pc:sldMk cId="2376544689" sldId="285"/>
        </pc:sldMkLst>
      </pc:sldChg>
      <pc:sldChg chg="del">
        <pc:chgData name="Jean Beaudet" userId="5ae2b813fd92f85c" providerId="LiveId" clId="{C61A92C6-2B93-4523-989D-4E87315CAAAC}" dt="2019-01-20T21:55:09.718" v="633" actId="2696"/>
        <pc:sldMkLst>
          <pc:docMk/>
          <pc:sldMk cId="1732385762" sldId="286"/>
        </pc:sldMkLst>
      </pc:sldChg>
      <pc:sldChg chg="del">
        <pc:chgData name="Jean Beaudet" userId="5ae2b813fd92f85c" providerId="LiveId" clId="{C61A92C6-2B93-4523-989D-4E87315CAAAC}" dt="2019-01-20T21:55:09.813" v="634" actId="2696"/>
        <pc:sldMkLst>
          <pc:docMk/>
          <pc:sldMk cId="881651216" sldId="287"/>
        </pc:sldMkLst>
      </pc:sldChg>
      <pc:sldChg chg="del">
        <pc:chgData name="Jean Beaudet" userId="5ae2b813fd92f85c" providerId="LiveId" clId="{C61A92C6-2B93-4523-989D-4E87315CAAAC}" dt="2019-01-20T21:55:09.839" v="635" actId="2696"/>
        <pc:sldMkLst>
          <pc:docMk/>
          <pc:sldMk cId="2620914642" sldId="288"/>
        </pc:sldMkLst>
      </pc:sldChg>
      <pc:sldChg chg="del">
        <pc:chgData name="Jean Beaudet" userId="5ae2b813fd92f85c" providerId="LiveId" clId="{C61A92C6-2B93-4523-989D-4E87315CAAAC}" dt="2019-01-20T21:55:09.875" v="636" actId="2696"/>
        <pc:sldMkLst>
          <pc:docMk/>
          <pc:sldMk cId="2112847463" sldId="289"/>
        </pc:sldMkLst>
      </pc:sldChg>
      <pc:sldChg chg="del">
        <pc:chgData name="Jean Beaudet" userId="5ae2b813fd92f85c" providerId="LiveId" clId="{C61A92C6-2B93-4523-989D-4E87315CAAAC}" dt="2019-01-20T21:55:09.916" v="637" actId="2696"/>
        <pc:sldMkLst>
          <pc:docMk/>
          <pc:sldMk cId="934331642" sldId="290"/>
        </pc:sldMkLst>
      </pc:sldChg>
      <pc:sldChg chg="del">
        <pc:chgData name="Jean Beaudet" userId="5ae2b813fd92f85c" providerId="LiveId" clId="{C61A92C6-2B93-4523-989D-4E87315CAAAC}" dt="2019-01-20T21:55:09.993" v="638" actId="2696"/>
        <pc:sldMkLst>
          <pc:docMk/>
          <pc:sldMk cId="1855424936" sldId="291"/>
        </pc:sldMkLst>
      </pc:sldChg>
      <pc:sldChg chg="del">
        <pc:chgData name="Jean Beaudet" userId="5ae2b813fd92f85c" providerId="LiveId" clId="{C61A92C6-2B93-4523-989D-4E87315CAAAC}" dt="2019-01-20T21:55:10.006" v="639" actId="2696"/>
        <pc:sldMkLst>
          <pc:docMk/>
          <pc:sldMk cId="2433522389" sldId="292"/>
        </pc:sldMkLst>
      </pc:sldChg>
      <pc:sldChg chg="del">
        <pc:chgData name="Jean Beaudet" userId="5ae2b813fd92f85c" providerId="LiveId" clId="{C61A92C6-2B93-4523-989D-4E87315CAAAC}" dt="2019-01-20T21:55:10.040" v="640" actId="2696"/>
        <pc:sldMkLst>
          <pc:docMk/>
          <pc:sldMk cId="2646742448" sldId="293"/>
        </pc:sldMkLst>
      </pc:sldChg>
      <pc:sldChg chg="del">
        <pc:chgData name="Jean Beaudet" userId="5ae2b813fd92f85c" providerId="LiveId" clId="{C61A92C6-2B93-4523-989D-4E87315CAAAC}" dt="2019-01-20T21:55:10.095" v="641" actId="2696"/>
        <pc:sldMkLst>
          <pc:docMk/>
          <pc:sldMk cId="408572967" sldId="294"/>
        </pc:sldMkLst>
      </pc:sldChg>
      <pc:sldChg chg="del">
        <pc:chgData name="Jean Beaudet" userId="5ae2b813fd92f85c" providerId="LiveId" clId="{C61A92C6-2B93-4523-989D-4E87315CAAAC}" dt="2019-01-20T21:55:10.150" v="642" actId="2696"/>
        <pc:sldMkLst>
          <pc:docMk/>
          <pc:sldMk cId="3317009775" sldId="295"/>
        </pc:sldMkLst>
      </pc:sldChg>
      <pc:sldChg chg="del">
        <pc:chgData name="Jean Beaudet" userId="5ae2b813fd92f85c" providerId="LiveId" clId="{C61A92C6-2B93-4523-989D-4E87315CAAAC}" dt="2019-01-20T21:55:10.179" v="643" actId="2696"/>
        <pc:sldMkLst>
          <pc:docMk/>
          <pc:sldMk cId="3853455851" sldId="296"/>
        </pc:sldMkLst>
      </pc:sldChg>
      <pc:sldChg chg="modSp add">
        <pc:chgData name="Jean Beaudet" userId="5ae2b813fd92f85c" providerId="LiveId" clId="{C61A92C6-2B93-4523-989D-4E87315CAAAC}" dt="2019-01-20T21:57:00.798" v="657" actId="20577"/>
        <pc:sldMkLst>
          <pc:docMk/>
          <pc:sldMk cId="3400160610" sldId="297"/>
        </pc:sldMkLst>
        <pc:spChg chg="mod">
          <ac:chgData name="Jean Beaudet" userId="5ae2b813fd92f85c" providerId="LiveId" clId="{C61A92C6-2B93-4523-989D-4E87315CAAAC}" dt="2019-01-20T21:57:00.798" v="657" actId="20577"/>
          <ac:spMkLst>
            <pc:docMk/>
            <pc:sldMk cId="3400160610" sldId="297"/>
            <ac:spMk id="5" creationId="{00000000-0000-0000-0000-000000000000}"/>
          </ac:spMkLst>
        </pc:spChg>
      </pc:sldChg>
      <pc:sldChg chg="modSp add">
        <pc:chgData name="Jean Beaudet" userId="5ae2b813fd92f85c" providerId="LiveId" clId="{C61A92C6-2B93-4523-989D-4E87315CAAAC}" dt="2019-01-20T14:52:10.633" v="158" actId="404"/>
        <pc:sldMkLst>
          <pc:docMk/>
          <pc:sldMk cId="3970415045" sldId="298"/>
        </pc:sldMkLst>
        <pc:spChg chg="mod">
          <ac:chgData name="Jean Beaudet" userId="5ae2b813fd92f85c" providerId="LiveId" clId="{C61A92C6-2B93-4523-989D-4E87315CAAAC}" dt="2019-01-20T14:52:10.633" v="158" actId="404"/>
          <ac:spMkLst>
            <pc:docMk/>
            <pc:sldMk cId="3970415045" sldId="298"/>
            <ac:spMk id="9" creationId="{027B44A0-C24E-48EC-820D-47D70DE512DC}"/>
          </ac:spMkLst>
        </pc:spChg>
      </pc:sldChg>
    </pc:docChg>
  </pc:docChgLst>
  <pc:docChgLst>
    <pc:chgData name="Nicolas Chourot" userId="8fa16c6d5153c943" providerId="Windows Live" clId="Web-{15DC0073-A175-47CF-9C9A-41B6E00EE6DE}"/>
    <pc:docChg chg="modSld">
      <pc:chgData name="Nicolas Chourot" userId="8fa16c6d5153c943" providerId="Windows Live" clId="Web-{15DC0073-A175-47CF-9C9A-41B6E00EE6DE}" dt="2019-01-20T14:07:40.523" v="4" actId="1076"/>
      <pc:docMkLst>
        <pc:docMk/>
      </pc:docMkLst>
      <pc:sldChg chg="modSp">
        <pc:chgData name="Nicolas Chourot" userId="8fa16c6d5153c943" providerId="Windows Live" clId="Web-{15DC0073-A175-47CF-9C9A-41B6E00EE6DE}" dt="2019-01-20T14:04:22.788" v="1" actId="1076"/>
        <pc:sldMkLst>
          <pc:docMk/>
          <pc:sldMk cId="2180536470" sldId="270"/>
        </pc:sldMkLst>
        <pc:graphicFrameChg chg="mod">
          <ac:chgData name="Nicolas Chourot" userId="8fa16c6d5153c943" providerId="Windows Live" clId="Web-{15DC0073-A175-47CF-9C9A-41B6E00EE6DE}" dt="2019-01-20T14:04:22.788" v="1" actId="1076"/>
          <ac:graphicFrameMkLst>
            <pc:docMk/>
            <pc:sldMk cId="2180536470" sldId="270"/>
            <ac:graphicFrameMk id="4" creationId="{00000000-0000-0000-0000-000000000000}"/>
          </ac:graphicFrameMkLst>
        </pc:graphicFrameChg>
      </pc:sldChg>
      <pc:sldChg chg="modSp">
        <pc:chgData name="Nicolas Chourot" userId="8fa16c6d5153c943" providerId="Windows Live" clId="Web-{15DC0073-A175-47CF-9C9A-41B6E00EE6DE}" dt="2019-01-20T14:03:30.366" v="0" actId="1076"/>
        <pc:sldMkLst>
          <pc:docMk/>
          <pc:sldMk cId="246863946" sldId="279"/>
        </pc:sldMkLst>
        <pc:graphicFrameChg chg="mod">
          <ac:chgData name="Nicolas Chourot" userId="8fa16c6d5153c943" providerId="Windows Live" clId="Web-{15DC0073-A175-47CF-9C9A-41B6E00EE6DE}" dt="2019-01-20T14:03:30.366" v="0" actId="1076"/>
          <ac:graphicFrameMkLst>
            <pc:docMk/>
            <pc:sldMk cId="246863946" sldId="279"/>
            <ac:graphicFrameMk id="4" creationId="{00000000-0000-0000-0000-000000000000}"/>
          </ac:graphicFrameMkLst>
        </pc:graphicFrameChg>
      </pc:sldChg>
      <pc:sldChg chg="modSp">
        <pc:chgData name="Nicolas Chourot" userId="8fa16c6d5153c943" providerId="Windows Live" clId="Web-{15DC0073-A175-47CF-9C9A-41B6E00EE6DE}" dt="2019-01-20T14:07:40.523" v="4" actId="1076"/>
        <pc:sldMkLst>
          <pc:docMk/>
          <pc:sldMk cId="2712288209" sldId="284"/>
        </pc:sldMkLst>
        <pc:picChg chg="ord">
          <ac:chgData name="Nicolas Chourot" userId="8fa16c6d5153c943" providerId="Windows Live" clId="Web-{15DC0073-A175-47CF-9C9A-41B6E00EE6DE}" dt="2019-01-20T14:07:20.539" v="3"/>
          <ac:picMkLst>
            <pc:docMk/>
            <pc:sldMk cId="2712288209" sldId="284"/>
            <ac:picMk id="2051" creationId="{00000000-0000-0000-0000-000000000000}"/>
          </ac:picMkLst>
        </pc:picChg>
        <pc:cxnChg chg="mod ord">
          <ac:chgData name="Nicolas Chourot" userId="8fa16c6d5153c943" providerId="Windows Live" clId="Web-{15DC0073-A175-47CF-9C9A-41B6E00EE6DE}" dt="2019-01-20T14:07:40.523" v="4" actId="1076"/>
          <ac:cxnSpMkLst>
            <pc:docMk/>
            <pc:sldMk cId="2712288209" sldId="284"/>
            <ac:cxnSpMk id="7" creationId="{00000000-0000-0000-0000-000000000000}"/>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9143999" cy="385157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ctrTitle"/>
          </p:nvPr>
        </p:nvSpPr>
        <p:spPr>
          <a:xfrm>
            <a:off x="685800" y="2516886"/>
            <a:ext cx="8077200" cy="1255014"/>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a:t>Modifiez le style du titre</a:t>
            </a:r>
            <a:endParaRPr kumimoji="0" lang="en-US"/>
          </a:p>
        </p:txBody>
      </p:sp>
      <p:sp>
        <p:nvSpPr>
          <p:cNvPr id="3" name="Sous-titre 2"/>
          <p:cNvSpPr>
            <a:spLocks noGrp="1"/>
          </p:cNvSpPr>
          <p:nvPr>
            <p:ph type="subTitle" idx="1"/>
          </p:nvPr>
        </p:nvSpPr>
        <p:spPr>
          <a:xfrm>
            <a:off x="685800" y="1371600"/>
            <a:ext cx="8077200" cy="1124712"/>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a:t>Modifiez le style des sous-titres du masque</a:t>
            </a:r>
            <a:endParaRPr kumimoji="0" lang="en-US"/>
          </a:p>
        </p:txBody>
      </p:sp>
      <p:sp>
        <p:nvSpPr>
          <p:cNvPr id="4" name="Espace réservé de la date 3"/>
          <p:cNvSpPr>
            <a:spLocks noGrp="1"/>
          </p:cNvSpPr>
          <p:nvPr>
            <p:ph type="dt" sz="half" idx="10"/>
          </p:nvPr>
        </p:nvSpPr>
        <p:spPr/>
        <p:txBody>
          <a:bodyPr/>
          <a:lstStyle/>
          <a:p>
            <a:fld id="{DD2E0069-D023-415D-9EAC-E8AAD2BE8528}" type="datetimeFigureOut">
              <a:rPr lang="fr-FR" smtClean="0"/>
              <a:t>20/01/2019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B7AB00-FD04-4AC3-AD3B-CB249787FDC6}" type="slidenum">
              <a:rPr lang="fr-FR" smtClean="0"/>
              <a:t>‹N°›</a:t>
            </a:fld>
            <a:endParaRPr lang="fr-FR"/>
          </a:p>
        </p:txBody>
      </p:sp>
      <p:sp>
        <p:nvSpPr>
          <p:cNvPr id="10" name="Rectangle 9"/>
          <p:cNvSpPr/>
          <p:nvPr/>
        </p:nvSpPr>
        <p:spPr bwMode="invGray">
          <a:xfrm>
            <a:off x="0" y="3846251"/>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D2E0069-D023-415D-9EAC-E8AAD2BE8528}" type="datetimeFigureOut">
              <a:rPr lang="fr-FR" smtClean="0"/>
              <a:t>20/01/2019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B7AB00-FD04-4AC3-AD3B-CB249787FDC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51435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8" y="0"/>
            <a:ext cx="2514601" cy="51435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vertical 1"/>
          <p:cNvSpPr>
            <a:spLocks noGrp="1"/>
          </p:cNvSpPr>
          <p:nvPr>
            <p:ph type="title" orient="vert"/>
          </p:nvPr>
        </p:nvSpPr>
        <p:spPr>
          <a:xfrm>
            <a:off x="6781800" y="205980"/>
            <a:ext cx="1905000" cy="4388644"/>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228600"/>
            <a:ext cx="6019800" cy="4388644"/>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D2E0069-D023-415D-9EAC-E8AAD2BE8528}" type="datetimeFigureOut">
              <a:rPr lang="fr-FR" smtClean="0"/>
              <a:t>20/01/2019</a:t>
            </a:fld>
            <a:endParaRPr lang="fr-FR"/>
          </a:p>
        </p:txBody>
      </p:sp>
      <p:sp>
        <p:nvSpPr>
          <p:cNvPr id="5" name="Espace réservé du pied de page 4"/>
          <p:cNvSpPr>
            <a:spLocks noGrp="1"/>
          </p:cNvSpPr>
          <p:nvPr>
            <p:ph type="ftr" sz="quarter" idx="11"/>
          </p:nvPr>
        </p:nvSpPr>
        <p:spPr>
          <a:xfrm>
            <a:off x="2640597" y="4783095"/>
            <a:ext cx="3836404" cy="273844"/>
          </a:xfrm>
        </p:spPr>
        <p:txBody>
          <a:bodyPr/>
          <a:lstStyle/>
          <a:p>
            <a:endParaRPr lang="fr-FR"/>
          </a:p>
        </p:txBody>
      </p:sp>
      <p:sp>
        <p:nvSpPr>
          <p:cNvPr id="6" name="Espace réservé du numéro de diapositive 5"/>
          <p:cNvSpPr>
            <a:spLocks noGrp="1"/>
          </p:cNvSpPr>
          <p:nvPr>
            <p:ph type="sldNum" sz="quarter" idx="12"/>
          </p:nvPr>
        </p:nvSpPr>
        <p:spPr/>
        <p:txBody>
          <a:bodyPr/>
          <a:lstStyle/>
          <a:p>
            <a:fld id="{F2B7AB00-FD04-4AC3-AD3B-CB249787FDC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16586"/>
            <a:ext cx="8229600" cy="939546"/>
          </a:xfrm>
        </p:spPr>
        <p:txBody>
          <a:bodyPr/>
          <a:lstStyle/>
          <a:p>
            <a:r>
              <a:rPr kumimoji="0" lang="fr-FR"/>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D2E0069-D023-415D-9EAC-E8AAD2BE8528}" type="datetimeFigureOut">
              <a:rPr lang="fr-FR" smtClean="0"/>
              <a:t>20/01/2019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B7AB00-FD04-4AC3-AD3B-CB249787FDC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195189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1951890"/>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749808" y="89154"/>
            <a:ext cx="8013192" cy="1227582"/>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740664" y="1371600"/>
            <a:ext cx="8022336" cy="51435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p:txBody>
          <a:bodyPr/>
          <a:lstStyle/>
          <a:p>
            <a:fld id="{DD2E0069-D023-415D-9EAC-E8AAD2BE8528}" type="datetimeFigureOut">
              <a:rPr lang="fr-FR" smtClean="0"/>
              <a:t>20/01/2019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B7AB00-FD04-4AC3-AD3B-CB249787FDC6}"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contenu 2"/>
          <p:cNvSpPr>
            <a:spLocks noGrp="1"/>
          </p:cNvSpPr>
          <p:nvPr>
            <p:ph sz="half" idx="1"/>
          </p:nvPr>
        </p:nvSpPr>
        <p:spPr>
          <a:xfrm>
            <a:off x="457200" y="1330452"/>
            <a:ext cx="4038600" cy="3467862"/>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330452"/>
            <a:ext cx="4038600" cy="3467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DD2E0069-D023-415D-9EAC-E8AAD2BE8528}" type="datetimeFigureOut">
              <a:rPr lang="fr-FR" smtClean="0"/>
              <a:t>20/01/2019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B7AB00-FD04-4AC3-AD3B-CB249787FDC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457200" y="1274241"/>
            <a:ext cx="4040188" cy="536516"/>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a:t>Modifiez les styles du texte du masque</a:t>
            </a:r>
          </a:p>
        </p:txBody>
      </p:sp>
      <p:sp>
        <p:nvSpPr>
          <p:cNvPr id="4" name="Espace réservé du contenu 3"/>
          <p:cNvSpPr>
            <a:spLocks noGrp="1"/>
          </p:cNvSpPr>
          <p:nvPr>
            <p:ph sz="half" idx="2"/>
          </p:nvPr>
        </p:nvSpPr>
        <p:spPr>
          <a:xfrm>
            <a:off x="457200" y="1837134"/>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u texte 4"/>
          <p:cNvSpPr>
            <a:spLocks noGrp="1"/>
          </p:cNvSpPr>
          <p:nvPr>
            <p:ph type="body" sz="quarter" idx="3"/>
          </p:nvPr>
        </p:nvSpPr>
        <p:spPr>
          <a:xfrm>
            <a:off x="4645026" y="1274241"/>
            <a:ext cx="4041775" cy="536516"/>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a:t>Modifiez les styles du texte du masque</a:t>
            </a:r>
          </a:p>
        </p:txBody>
      </p:sp>
      <p:sp>
        <p:nvSpPr>
          <p:cNvPr id="6" name="Espace réservé du contenu 5"/>
          <p:cNvSpPr>
            <a:spLocks noGrp="1"/>
          </p:cNvSpPr>
          <p:nvPr>
            <p:ph sz="quarter" idx="4"/>
          </p:nvPr>
        </p:nvSpPr>
        <p:spPr>
          <a:xfrm>
            <a:off x="4645026" y="1837134"/>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DD2E0069-D023-415D-9EAC-E8AAD2BE8528}" type="datetimeFigureOut">
              <a:rPr lang="fr-FR" smtClean="0"/>
              <a:t>20/01/2019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2B7AB00-FD04-4AC3-AD3B-CB249787FDC6}"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DD2E0069-D023-415D-9EAC-E8AAD2BE8528}" type="datetimeFigureOut">
              <a:rPr lang="fr-FR" smtClean="0"/>
              <a:t>20/01/2019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2B7AB00-FD04-4AC3-AD3B-CB249787FDC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D2E0069-D023-415D-9EAC-E8AAD2BE8528}" type="datetimeFigureOut">
              <a:rPr lang="fr-FR" smtClean="0"/>
              <a:t>20/01/2019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2B7AB00-FD04-4AC3-AD3B-CB249787FDC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14300"/>
            <a:ext cx="2523744" cy="733806"/>
          </a:xfrm>
        </p:spPr>
        <p:txBody>
          <a:bodyPr vert="horz" lIns="73152" rIns="45720" bIns="0" rtlCol="0" anchor="b">
            <a:normAutofit/>
            <a:sp3d prstMaterial="matte"/>
          </a:bodyPr>
          <a:lstStyle>
            <a:lvl1pPr algn="l">
              <a:defRPr sz="2000" b="0"/>
            </a:lvl1pPr>
            <a:extLst/>
          </a:lstStyle>
          <a:p>
            <a:r>
              <a:rPr kumimoji="0" lang="fr-FR"/>
              <a:t>Modifiez le style du titre</a:t>
            </a:r>
            <a:endParaRPr kumimoji="0" lang="en-US"/>
          </a:p>
        </p:txBody>
      </p:sp>
      <p:sp>
        <p:nvSpPr>
          <p:cNvPr id="3" name="Espace réservé du contenu 2"/>
          <p:cNvSpPr>
            <a:spLocks noGrp="1"/>
          </p:cNvSpPr>
          <p:nvPr>
            <p:ph idx="1"/>
          </p:nvPr>
        </p:nvSpPr>
        <p:spPr>
          <a:xfrm>
            <a:off x="3019378" y="1307350"/>
            <a:ext cx="5920641" cy="34191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texte 3"/>
          <p:cNvSpPr>
            <a:spLocks noGrp="1"/>
          </p:cNvSpPr>
          <p:nvPr>
            <p:ph type="body" sz="half" idx="2"/>
          </p:nvPr>
        </p:nvSpPr>
        <p:spPr>
          <a:xfrm>
            <a:off x="167838" y="1297514"/>
            <a:ext cx="2468880" cy="342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DD2E0069-D023-415D-9EAC-E8AAD2BE8528}" type="datetimeFigureOut">
              <a:rPr lang="fr-FR" smtClean="0"/>
              <a:t>20/01/2019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B7AB00-FD04-4AC3-AD3B-CB249787FDC6}" type="slidenum">
              <a:rPr lang="fr-FR" smtClean="0"/>
              <a:t>‹N°›</a:t>
            </a:fld>
            <a:endParaRPr lang="fr-FR"/>
          </a:p>
        </p:txBody>
      </p:sp>
      <p:sp>
        <p:nvSpPr>
          <p:cNvPr id="12" name="Rectangle 11"/>
          <p:cNvSpPr/>
          <p:nvPr/>
        </p:nvSpPr>
        <p:spPr bwMode="invGray">
          <a:xfrm>
            <a:off x="2855737" y="0"/>
            <a:ext cx="45720" cy="1090422"/>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090422"/>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16586"/>
            <a:ext cx="2525150" cy="733806"/>
          </a:xfrm>
        </p:spPr>
        <p:txBody>
          <a:bodyPr lIns="73152" bIns="0" anchor="b">
            <a:sp3d prstMaterial="matte"/>
          </a:bodyPr>
          <a:lstStyle>
            <a:lvl1pPr algn="l">
              <a:defRPr sz="2000" b="0"/>
            </a:lvl1pPr>
            <a:extLst/>
          </a:lstStyle>
          <a:p>
            <a:r>
              <a:rPr kumimoji="0" lang="fr-FR"/>
              <a:t>Modifiez le style du titre</a:t>
            </a:r>
            <a:endParaRPr kumimoji="0" lang="en-US"/>
          </a:p>
        </p:txBody>
      </p:sp>
      <p:sp>
        <p:nvSpPr>
          <p:cNvPr id="3" name="Espace réservé pour une image  2"/>
          <p:cNvSpPr>
            <a:spLocks noGrp="1"/>
          </p:cNvSpPr>
          <p:nvPr>
            <p:ph type="pic" idx="1"/>
          </p:nvPr>
        </p:nvSpPr>
        <p:spPr>
          <a:xfrm>
            <a:off x="2903806" y="1113606"/>
            <a:ext cx="6247397" cy="4029894"/>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a:t>Cliquez sur l'icône pour ajouter une image</a:t>
            </a:r>
            <a:endParaRPr kumimoji="0" lang="en-US"/>
          </a:p>
        </p:txBody>
      </p:sp>
      <p:sp>
        <p:nvSpPr>
          <p:cNvPr id="4" name="Espace réservé du texte 3"/>
          <p:cNvSpPr>
            <a:spLocks noGrp="1"/>
          </p:cNvSpPr>
          <p:nvPr>
            <p:ph type="body" sz="half" idx="2"/>
          </p:nvPr>
        </p:nvSpPr>
        <p:spPr>
          <a:xfrm>
            <a:off x="164592" y="1296162"/>
            <a:ext cx="2468880" cy="342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a:xfrm>
            <a:off x="164592" y="877824"/>
            <a:ext cx="2523744" cy="150876"/>
          </a:xfrm>
        </p:spPr>
        <p:txBody>
          <a:bodyPr/>
          <a:lstStyle/>
          <a:p>
            <a:fld id="{DD2E0069-D023-415D-9EAC-E8AAD2BE8528}" type="datetimeFigureOut">
              <a:rPr lang="fr-FR" smtClean="0"/>
              <a:t>20/01/2019</a:t>
            </a:fld>
            <a:endParaRPr lang="fr-FR"/>
          </a:p>
        </p:txBody>
      </p:sp>
      <p:sp>
        <p:nvSpPr>
          <p:cNvPr id="11" name="Rectangle 10"/>
          <p:cNvSpPr/>
          <p:nvPr/>
        </p:nvSpPr>
        <p:spPr>
          <a:xfrm>
            <a:off x="2855737" y="0"/>
            <a:ext cx="45720" cy="51435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51435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pied de page 5"/>
          <p:cNvSpPr>
            <a:spLocks noGrp="1"/>
          </p:cNvSpPr>
          <p:nvPr>
            <p:ph type="ftr" sz="quarter" idx="11"/>
          </p:nvPr>
        </p:nvSpPr>
        <p:spPr>
          <a:xfrm>
            <a:off x="3035808" y="877824"/>
            <a:ext cx="5193792" cy="150876"/>
          </a:xfrm>
        </p:spPr>
        <p:txBody>
          <a:bodyPr/>
          <a:lstStyle>
            <a:lvl1pPr>
              <a:defRPr>
                <a:solidFill>
                  <a:schemeClr val="bg1">
                    <a:shade val="50000"/>
                  </a:schemeClr>
                </a:solidFill>
              </a:defRPr>
            </a:lvl1pPr>
          </a:lstStyle>
          <a:p>
            <a:endParaRPr lang="fr-FR"/>
          </a:p>
        </p:txBody>
      </p:sp>
      <p:sp>
        <p:nvSpPr>
          <p:cNvPr id="7" name="Espace réservé du numéro de diapositive 6"/>
          <p:cNvSpPr>
            <a:spLocks noGrp="1"/>
          </p:cNvSpPr>
          <p:nvPr>
            <p:ph type="sldNum" sz="quarter" idx="12"/>
          </p:nvPr>
        </p:nvSpPr>
        <p:spPr>
          <a:xfrm>
            <a:off x="8339328" y="877824"/>
            <a:ext cx="733864" cy="150876"/>
          </a:xfrm>
        </p:spPr>
        <p:txBody>
          <a:bodyPr/>
          <a:lstStyle/>
          <a:p>
            <a:fld id="{F2B7AB00-FD04-4AC3-AD3B-CB249787FDC6}"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76921"/>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1" y="0"/>
            <a:ext cx="9143999" cy="10753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Espace réservé du titre 1"/>
          <p:cNvSpPr>
            <a:spLocks noGrp="1"/>
          </p:cNvSpPr>
          <p:nvPr>
            <p:ph type="title"/>
          </p:nvPr>
        </p:nvSpPr>
        <p:spPr>
          <a:xfrm>
            <a:off x="457200" y="114300"/>
            <a:ext cx="8229600" cy="938297"/>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fr-FR"/>
              <a:t>Modifiez le style du titre</a:t>
            </a:r>
            <a:endParaRPr kumimoji="0" lang="en-US"/>
          </a:p>
        </p:txBody>
      </p:sp>
      <p:sp>
        <p:nvSpPr>
          <p:cNvPr id="3" name="Espace réservé du texte 2"/>
          <p:cNvSpPr>
            <a:spLocks noGrp="1"/>
          </p:cNvSpPr>
          <p:nvPr>
            <p:ph type="body" idx="1"/>
          </p:nvPr>
        </p:nvSpPr>
        <p:spPr>
          <a:xfrm>
            <a:off x="457200" y="1331394"/>
            <a:ext cx="8229600" cy="3469207"/>
          </a:xfrm>
          <a:prstGeom prst="rect">
            <a:avLst/>
          </a:prstGeom>
        </p:spPr>
        <p:txBody>
          <a:bodyPr vert="horz" lIns="54864" tIns="91440" rtlCol="0">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4" name="Espace réservé de la date 3"/>
          <p:cNvSpPr>
            <a:spLocks noGrp="1"/>
          </p:cNvSpPr>
          <p:nvPr>
            <p:ph type="dt" sz="half" idx="2"/>
          </p:nvPr>
        </p:nvSpPr>
        <p:spPr>
          <a:xfrm>
            <a:off x="457200" y="4857749"/>
            <a:ext cx="2133600" cy="20574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D2E0069-D023-415D-9EAC-E8AAD2BE8528}" type="datetimeFigureOut">
              <a:rPr lang="fr-FR" smtClean="0"/>
              <a:t>20/01/2019</a:t>
            </a:fld>
            <a:endParaRPr lang="fr-FR"/>
          </a:p>
        </p:txBody>
      </p:sp>
      <p:sp>
        <p:nvSpPr>
          <p:cNvPr id="5" name="Espace réservé du pied de page 4"/>
          <p:cNvSpPr>
            <a:spLocks noGrp="1"/>
          </p:cNvSpPr>
          <p:nvPr>
            <p:ph type="ftr" sz="quarter" idx="3"/>
          </p:nvPr>
        </p:nvSpPr>
        <p:spPr>
          <a:xfrm>
            <a:off x="2640597" y="4857749"/>
            <a:ext cx="5507719" cy="20574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FR"/>
          </a:p>
        </p:txBody>
      </p:sp>
      <p:sp>
        <p:nvSpPr>
          <p:cNvPr id="6" name="Espace réservé du numéro de diapositive 5"/>
          <p:cNvSpPr>
            <a:spLocks noGrp="1"/>
          </p:cNvSpPr>
          <p:nvPr>
            <p:ph type="sldNum" sz="quarter" idx="4"/>
          </p:nvPr>
        </p:nvSpPr>
        <p:spPr>
          <a:xfrm>
            <a:off x="8204396" y="4857749"/>
            <a:ext cx="733864" cy="20574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2B7AB00-FD04-4AC3-AD3B-CB249787FDC6}"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google.github.io/styleguide/javascriptguide.xml" TargetMode="External"/><Relationship Id="rId2" Type="http://schemas.openxmlformats.org/officeDocument/2006/relationships/hyperlink" Target="https://www.w3schools.com/js/js_reserved.as" TargetMode="Externa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1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hyperlink" Target="https://developer.mozilla.org/fr/docs/Web/JavaScript/Guide/Utiliser_les_objets" TargetMode="Externa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2.xml.rels><?xml version="1.0" encoding="UTF-8" standalone="yes"?>
<Relationships xmlns="http://schemas.openxmlformats.org/package/2006/relationships"><Relationship Id="rId8" Type="http://schemas.openxmlformats.org/officeDocument/2006/relationships/hyperlink" Target="https://developer.mozilla.org/fr/docs/Glossaire/Null" TargetMode="External"/><Relationship Id="rId3" Type="http://schemas.openxmlformats.org/officeDocument/2006/relationships/image" Target="../media/image28.png"/><Relationship Id="rId7" Type="http://schemas.openxmlformats.org/officeDocument/2006/relationships/hyperlink" Target="https://developer.mozilla.org/fr/docs/Glossaire/String" TargetMode="External"/><Relationship Id="rId12" Type="http://schemas.openxmlformats.org/officeDocument/2006/relationships/hyperlink" Target="https://developer.mozilla.org/fr/docs/Web/JavaScript/Structures_de_donn%C3%A9es" TargetMode="External"/><Relationship Id="rId2" Type="http://schemas.openxmlformats.org/officeDocument/2006/relationships/hyperlink" Target="https://developer.mozilla.org/fr/docs/Web/JavaScript/Guide/Utiliser_les_objets" TargetMode="External"/><Relationship Id="rId1" Type="http://schemas.openxmlformats.org/officeDocument/2006/relationships/slideLayout" Target="../slideLayouts/slideLayout2.xml"/><Relationship Id="rId6" Type="http://schemas.openxmlformats.org/officeDocument/2006/relationships/hyperlink" Target="https://developer.mozilla.org/fr/docs/Glossaire/Number" TargetMode="External"/><Relationship Id="rId11" Type="http://schemas.openxmlformats.org/officeDocument/2006/relationships/hyperlink" Target="https://developer.mozilla.org/fr/docs/Glossaire/Objet" TargetMode="External"/><Relationship Id="rId5" Type="http://schemas.openxmlformats.org/officeDocument/2006/relationships/hyperlink" Target="https://developer.mozilla.org/fr/docs/Glossaire/Boolean" TargetMode="External"/><Relationship Id="rId10" Type="http://schemas.openxmlformats.org/officeDocument/2006/relationships/hyperlink" Target="https://developer.mozilla.org/fr/docs/Glossaire/Symbole" TargetMode="External"/><Relationship Id="rId4" Type="http://schemas.openxmlformats.org/officeDocument/2006/relationships/hyperlink" Target="https://developer.mozilla.org/fr/docs/Glossaire/Primitive" TargetMode="External"/><Relationship Id="rId9" Type="http://schemas.openxmlformats.org/officeDocument/2006/relationships/hyperlink" Target="https://developer.mozilla.org/fr/docs/Glossaire/Undefined"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hyperlink" Target="https://blog.lesieur.name/les-types-en-javascript-pour-tout-savoir/" TargetMode="External"/><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hyperlink" Target="https://developer.mozilla.org/fr/docs/Web/JavaScript/Guide/Utiliser_les_objets"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bitsofco.de/for-in-vs-for-o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developer.mozilla.org/en-US/docs/Web/JavaScript/Reference/Global_Objects/Number" TargetMode="External"/><Relationship Id="rId3" Type="http://schemas.openxmlformats.org/officeDocument/2006/relationships/hyperlink" Target="https://developer.mozilla.org/en-US/docs/Web/JavaScript/Reference/Global_Objects/Number/MIN_VALUE" TargetMode="External"/><Relationship Id="rId7" Type="http://schemas.openxmlformats.org/officeDocument/2006/relationships/hyperlink" Target="https://developer.mozilla.org/en-US/docs/Web/JavaScript/Reference/Global_Objects/Number/EPSILON" TargetMode="External"/><Relationship Id="rId2" Type="http://schemas.openxmlformats.org/officeDocument/2006/relationships/hyperlink" Target="https://developer.mozilla.org/en-US/docs/Web/JavaScript/Reference/Global_Objects/Number/MAX_VALUE" TargetMode="External"/><Relationship Id="rId1" Type="http://schemas.openxmlformats.org/officeDocument/2006/relationships/slideLayout" Target="../slideLayouts/slideLayout2.xml"/><Relationship Id="rId6" Type="http://schemas.openxmlformats.org/officeDocument/2006/relationships/hyperlink" Target="https://developer.mozilla.org/en-US/docs/Web/JavaScript/Reference/Global_Objects/Number/POSITIVE_INFINITY" TargetMode="External"/><Relationship Id="rId11" Type="http://schemas.openxmlformats.org/officeDocument/2006/relationships/hyperlink" Target="https://developer.mozilla.org/en-US/docs/Web/JavaScript/Guide/Numbers_and_dates" TargetMode="External"/><Relationship Id="rId5" Type="http://schemas.openxmlformats.org/officeDocument/2006/relationships/hyperlink" Target="https://developer.mozilla.org/en-US/docs/Web/JavaScript/Reference/Global_Objects/Number/NEGATIVE_INFINITY" TargetMode="External"/><Relationship Id="rId10" Type="http://schemas.openxmlformats.org/officeDocument/2006/relationships/hyperlink" Target="https://developer.mozilla.org/en-US/docs/Web/JavaScript/Reference/Global_Objects/Number/MAX_SAFE_INTEGER" TargetMode="External"/><Relationship Id="rId4" Type="http://schemas.openxmlformats.org/officeDocument/2006/relationships/hyperlink" Target="https://developer.mozilla.org/en-US/docs/Web/JavaScript/Reference/Global_Objects/Number/NaN" TargetMode="External"/><Relationship Id="rId9" Type="http://schemas.openxmlformats.org/officeDocument/2006/relationships/hyperlink" Target="https://developer.mozilla.org/en-US/docs/Web/JavaScript/Reference/Global_Objects/Number/MIN_SAFE_INTEGER"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javascript.info/" TargetMode="External"/><Relationship Id="rId13"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5.png"/><Relationship Id="rId12" Type="http://schemas.openxmlformats.org/officeDocument/2006/relationships/hyperlink" Target="http://jquery.com/" TargetMode="External"/><Relationship Id="rId2" Type="http://schemas.openxmlformats.org/officeDocument/2006/relationships/hyperlink" Target="https://www.w3schools.com/js/default.asp" TargetMode="External"/><Relationship Id="rId1" Type="http://schemas.openxmlformats.org/officeDocument/2006/relationships/slideLayout" Target="../slideLayouts/slideLayout2.xml"/><Relationship Id="rId6" Type="http://schemas.openxmlformats.org/officeDocument/2006/relationships/hyperlink" Target="https://www.toutjavascript.com/main/index.php3" TargetMode="External"/><Relationship Id="rId11" Type="http://schemas.openxmlformats.org/officeDocument/2006/relationships/image" Target="../media/image7.png"/><Relationship Id="rId5" Type="http://schemas.openxmlformats.org/officeDocument/2006/relationships/image" Target="../media/image4.png"/><Relationship Id="rId15" Type="http://schemas.openxmlformats.org/officeDocument/2006/relationships/image" Target="../media/image9.png"/><Relationship Id="rId10" Type="http://schemas.openxmlformats.org/officeDocument/2006/relationships/hyperlink" Target="https://js.foundation/community/projects" TargetMode="External"/><Relationship Id="rId4" Type="http://schemas.openxmlformats.org/officeDocument/2006/relationships/hyperlink" Target="https://developer.mozilla.org/fr/docs/Web/JavaScript" TargetMode="External"/><Relationship Id="rId9" Type="http://schemas.openxmlformats.org/officeDocument/2006/relationships/image" Target="../media/image6.png"/><Relationship Id="rId14" Type="http://schemas.openxmlformats.org/officeDocument/2006/relationships/hyperlink" Target="http://esprima.org/demo/validate.html"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www.w3schools.com/jsref/jsref_atan2.asp" TargetMode="External"/><Relationship Id="rId13" Type="http://schemas.openxmlformats.org/officeDocument/2006/relationships/hyperlink" Target="https://www.w3schools.com/jsref/jsref_cosh.asp" TargetMode="External"/><Relationship Id="rId18" Type="http://schemas.openxmlformats.org/officeDocument/2006/relationships/hyperlink" Target="https://www.w3schools.com/jsref/jsref_min.asp" TargetMode="External"/><Relationship Id="rId26" Type="http://schemas.openxmlformats.org/officeDocument/2006/relationships/hyperlink" Target="https://www.w3schools.com/jsref/jsref_tanh.asp" TargetMode="External"/><Relationship Id="rId3" Type="http://schemas.openxmlformats.org/officeDocument/2006/relationships/hyperlink" Target="https://www.w3schools.com/jsref/jsref_acos.asp" TargetMode="External"/><Relationship Id="rId21" Type="http://schemas.openxmlformats.org/officeDocument/2006/relationships/hyperlink" Target="https://www.w3schools.com/jsref/jsref_round.asp" TargetMode="External"/><Relationship Id="rId34" Type="http://schemas.openxmlformats.org/officeDocument/2006/relationships/hyperlink" Target="https://www.w3schools.com/jsref/jsref_prototype_num.asp" TargetMode="External"/><Relationship Id="rId7" Type="http://schemas.openxmlformats.org/officeDocument/2006/relationships/hyperlink" Target="https://www.w3schools.com/jsref/jsref_atan.asp" TargetMode="External"/><Relationship Id="rId12" Type="http://schemas.openxmlformats.org/officeDocument/2006/relationships/hyperlink" Target="https://www.w3schools.com/jsref/jsref_cos.asp" TargetMode="External"/><Relationship Id="rId17" Type="http://schemas.openxmlformats.org/officeDocument/2006/relationships/hyperlink" Target="https://www.w3schools.com/jsref/jsref_max.asp" TargetMode="External"/><Relationship Id="rId25" Type="http://schemas.openxmlformats.org/officeDocument/2006/relationships/hyperlink" Target="https://www.w3schools.com/jsref/jsref_tan.asp" TargetMode="External"/><Relationship Id="rId33" Type="http://schemas.openxmlformats.org/officeDocument/2006/relationships/hyperlink" Target="https://www.w3schools.com/jsref/jsref_positive_infinity.asp" TargetMode="External"/><Relationship Id="rId2" Type="http://schemas.openxmlformats.org/officeDocument/2006/relationships/hyperlink" Target="https://www.w3schools.com/jsref/jsref_abs.asp" TargetMode="External"/><Relationship Id="rId16" Type="http://schemas.openxmlformats.org/officeDocument/2006/relationships/hyperlink" Target="https://www.w3schools.com/jsref/jsref_log.asp" TargetMode="External"/><Relationship Id="rId20" Type="http://schemas.openxmlformats.org/officeDocument/2006/relationships/hyperlink" Target="https://www.w3schools.com/jsref/jsref_random.asp" TargetMode="External"/><Relationship Id="rId29" Type="http://schemas.openxmlformats.org/officeDocument/2006/relationships/hyperlink" Target="https://www.w3schools.com/jsref/jsref_max_value.asp" TargetMode="External"/><Relationship Id="rId1" Type="http://schemas.openxmlformats.org/officeDocument/2006/relationships/slideLayout" Target="../slideLayouts/slideLayout2.xml"/><Relationship Id="rId6" Type="http://schemas.openxmlformats.org/officeDocument/2006/relationships/hyperlink" Target="https://www.w3schools.com/jsref/jsref_asinh.asp" TargetMode="External"/><Relationship Id="rId11" Type="http://schemas.openxmlformats.org/officeDocument/2006/relationships/hyperlink" Target="https://www.w3schools.com/jsref/jsref_ceil.asp" TargetMode="External"/><Relationship Id="rId24" Type="http://schemas.openxmlformats.org/officeDocument/2006/relationships/hyperlink" Target="https://www.w3schools.com/jsref/jsref_sqrt.asp" TargetMode="External"/><Relationship Id="rId32" Type="http://schemas.openxmlformats.org/officeDocument/2006/relationships/hyperlink" Target="https://www.w3schools.com/jsref/jsref_number_nan.asp" TargetMode="External"/><Relationship Id="rId5" Type="http://schemas.openxmlformats.org/officeDocument/2006/relationships/hyperlink" Target="https://www.w3schools.com/jsref/jsref_asin.asp" TargetMode="External"/><Relationship Id="rId15" Type="http://schemas.openxmlformats.org/officeDocument/2006/relationships/hyperlink" Target="https://www.w3schools.com/jsref/jsref_floor.asp" TargetMode="External"/><Relationship Id="rId23" Type="http://schemas.openxmlformats.org/officeDocument/2006/relationships/hyperlink" Target="https://www.w3schools.com/jsref/jsref_sinh.asp" TargetMode="External"/><Relationship Id="rId28" Type="http://schemas.openxmlformats.org/officeDocument/2006/relationships/hyperlink" Target="https://www.w3schools.com/jsref/jsref_constructor_number.asp" TargetMode="External"/><Relationship Id="rId10" Type="http://schemas.openxmlformats.org/officeDocument/2006/relationships/hyperlink" Target="https://www.w3schools.com/jsref/jsref_cbrt.asp" TargetMode="External"/><Relationship Id="rId19" Type="http://schemas.openxmlformats.org/officeDocument/2006/relationships/hyperlink" Target="https://www.w3schools.com/jsref/jsref_pow.asp" TargetMode="External"/><Relationship Id="rId31" Type="http://schemas.openxmlformats.org/officeDocument/2006/relationships/hyperlink" Target="https://www.w3schools.com/jsref/jsref_negative_infinity.asp" TargetMode="External"/><Relationship Id="rId4" Type="http://schemas.openxmlformats.org/officeDocument/2006/relationships/hyperlink" Target="https://www.w3schools.com/jsref/jsref_acosh.asp" TargetMode="External"/><Relationship Id="rId9" Type="http://schemas.openxmlformats.org/officeDocument/2006/relationships/hyperlink" Target="https://www.w3schools.com/jsref/jsref_atanh.asp" TargetMode="External"/><Relationship Id="rId14" Type="http://schemas.openxmlformats.org/officeDocument/2006/relationships/hyperlink" Target="https://www.w3schools.com/jsref/jsref_exp.asp" TargetMode="External"/><Relationship Id="rId22" Type="http://schemas.openxmlformats.org/officeDocument/2006/relationships/hyperlink" Target="https://www.w3schools.com/jsref/jsref_sin.asp" TargetMode="External"/><Relationship Id="rId27" Type="http://schemas.openxmlformats.org/officeDocument/2006/relationships/hyperlink" Target="https://www.w3schools.com/jsref/jsref_trunc.asp" TargetMode="External"/><Relationship Id="rId30" Type="http://schemas.openxmlformats.org/officeDocument/2006/relationships/hyperlink" Target="https://www.w3schools.com/jsref/jsref_min_value.asp"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hyperlink" Target="https://developer.mozilla.org/fr/docs/Web/JavaScript/Reference/Strict_mode/Passer_au_mode_stric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developer.mozilla.org/en-US/docs/Web/JavaScript/Guide/Text_formattin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developer.mozilla.org/en-US/docs/Web/JavaScript/Reference/Global_Objects/String/endsWith" TargetMode="External"/><Relationship Id="rId13" Type="http://schemas.openxmlformats.org/officeDocument/2006/relationships/hyperlink" Target="https://developer.mozilla.org/en-US/docs/Web/JavaScript/Reference/Global_Objects/String/split" TargetMode="External"/><Relationship Id="rId18" Type="http://schemas.openxmlformats.org/officeDocument/2006/relationships/hyperlink" Target="https://developer.mozilla.org/en-US/docs/Web/JavaScript/Reference/Global_Objects/String/replace" TargetMode="External"/><Relationship Id="rId3" Type="http://schemas.openxmlformats.org/officeDocument/2006/relationships/hyperlink" Target="https://developer.mozilla.org/en-US/docs/Web/JavaScript/Reference/Global_Objects/String/charCodeAt" TargetMode="External"/><Relationship Id="rId21" Type="http://schemas.openxmlformats.org/officeDocument/2006/relationships/hyperlink" Target="https://developer.mozilla.org/en-US/docs/Web/JavaScript/Reference/Global_Objects/String/toUpperCase" TargetMode="External"/><Relationship Id="rId7" Type="http://schemas.openxmlformats.org/officeDocument/2006/relationships/hyperlink" Target="https://developer.mozilla.org/en-US/docs/Web/JavaScript/Reference/Global_Objects/String/startsWith" TargetMode="External"/><Relationship Id="rId12" Type="http://schemas.openxmlformats.org/officeDocument/2006/relationships/hyperlink" Target="https://developer.mozilla.org/en-US/docs/Web/JavaScript/Reference/Global_Objects/String/fromCodePoint" TargetMode="External"/><Relationship Id="rId17" Type="http://schemas.openxmlformats.org/officeDocument/2006/relationships/hyperlink" Target="https://developer.mozilla.org/en-US/docs/Web/JavaScript/Reference/Global_Objects/String/match" TargetMode="External"/><Relationship Id="rId2" Type="http://schemas.openxmlformats.org/officeDocument/2006/relationships/hyperlink" Target="https://developer.mozilla.org/en-US/docs/Web/JavaScript/Reference/Global_Objects/String/charAt" TargetMode="External"/><Relationship Id="rId16" Type="http://schemas.openxmlformats.org/officeDocument/2006/relationships/hyperlink" Target="https://developer.mozilla.org/en-US/docs/Web/JavaScript/Reference/Global_Objects/String/substr" TargetMode="External"/><Relationship Id="rId20" Type="http://schemas.openxmlformats.org/officeDocument/2006/relationships/hyperlink" Target="https://developer.mozilla.org/en-US/docs/Web/JavaScript/Reference/Global_Objects/String/toLowerCase" TargetMode="External"/><Relationship Id="rId1" Type="http://schemas.openxmlformats.org/officeDocument/2006/relationships/slideLayout" Target="../slideLayouts/slideLayout2.xml"/><Relationship Id="rId6" Type="http://schemas.openxmlformats.org/officeDocument/2006/relationships/hyperlink" Target="https://developer.mozilla.org/en-US/docs/Web/JavaScript/Reference/Global_Objects/String/lastIndexOf" TargetMode="External"/><Relationship Id="rId11" Type="http://schemas.openxmlformats.org/officeDocument/2006/relationships/hyperlink" Target="https://developer.mozilla.org/en-US/docs/Web/JavaScript/Reference/Global_Objects/String/fromCharCode" TargetMode="External"/><Relationship Id="rId24" Type="http://schemas.openxmlformats.org/officeDocument/2006/relationships/hyperlink" Target="https://developer.mozilla.org/en-US/docs/Web/JavaScript/Reference/Global_Objects/String/trim" TargetMode="External"/><Relationship Id="rId5" Type="http://schemas.openxmlformats.org/officeDocument/2006/relationships/hyperlink" Target="https://developer.mozilla.org/en-US/docs/Web/JavaScript/Reference/Global_Objects/String/indexOf" TargetMode="External"/><Relationship Id="rId15" Type="http://schemas.openxmlformats.org/officeDocument/2006/relationships/hyperlink" Target="https://developer.mozilla.org/en-US/docs/Web/JavaScript/Reference/Global_Objects/String/substring" TargetMode="External"/><Relationship Id="rId23" Type="http://schemas.openxmlformats.org/officeDocument/2006/relationships/hyperlink" Target="https://developer.mozilla.org/en-US/docs/Web/JavaScript/Reference/Global_Objects/String/repeat" TargetMode="External"/><Relationship Id="rId10" Type="http://schemas.openxmlformats.org/officeDocument/2006/relationships/hyperlink" Target="https://developer.mozilla.org/en-US/docs/Web/JavaScript/Reference/Global_Objects/String/concat" TargetMode="External"/><Relationship Id="rId19" Type="http://schemas.openxmlformats.org/officeDocument/2006/relationships/hyperlink" Target="https://developer.mozilla.org/en-US/docs/Web/JavaScript/Reference/Global_Objects/String/search" TargetMode="External"/><Relationship Id="rId4" Type="http://schemas.openxmlformats.org/officeDocument/2006/relationships/hyperlink" Target="https://developer.mozilla.org/en-US/docs/Web/JavaScript/Reference/Global_Objects/String/codePointAt" TargetMode="External"/><Relationship Id="rId9" Type="http://schemas.openxmlformats.org/officeDocument/2006/relationships/hyperlink" Target="https://developer.mozilla.org/en-US/docs/Web/JavaScript/Reference/Global_Objects/String/includes" TargetMode="External"/><Relationship Id="rId14" Type="http://schemas.openxmlformats.org/officeDocument/2006/relationships/hyperlink" Target="https://developer.mozilla.org/en-US/docs/Web/JavaScript/Reference/Global_Objects/String/slice" TargetMode="External"/><Relationship Id="rId22" Type="http://schemas.openxmlformats.org/officeDocument/2006/relationships/hyperlink" Target="https://developer.mozilla.org/en-US/docs/Web/JavaScript/Reference/Global_Objects/String/normalize"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hyperlink" Target="https://regex101.com/r/dEEQvN/1" TargetMode="External"/><Relationship Id="rId1" Type="http://schemas.openxmlformats.org/officeDocument/2006/relationships/slideLayout" Target="../slideLayouts/slideLayout2.xml"/><Relationship Id="rId4" Type="http://schemas.openxmlformats.org/officeDocument/2006/relationships/image" Target="../media/image39.png"/></Relationships>
</file>

<file path=ppt/slides/_rels/slide3.xml.rels><?xml version="1.0" encoding="UTF-8" standalone="yes"?>
<Relationships xmlns="http://schemas.openxmlformats.org/package/2006/relationships"><Relationship Id="rId8" Type="http://schemas.openxmlformats.org/officeDocument/2006/relationships/hyperlink" Target="https://www.youtube.com/watch?v=kB32-Cvj0X4" TargetMode="External"/><Relationship Id="rId3" Type="http://schemas.openxmlformats.org/officeDocument/2006/relationships/hyperlink" Target="https://www.w3schools.com/js/js_versions.asp" TargetMode="External"/><Relationship Id="rId7" Type="http://schemas.openxmlformats.org/officeDocument/2006/relationships/image" Target="../media/image10.png"/><Relationship Id="rId2" Type="http://schemas.openxmlformats.org/officeDocument/2006/relationships/hyperlink" Target="https://fr.wikipedia.org/wiki/Brendan_Eich" TargetMode="External"/><Relationship Id="rId1" Type="http://schemas.openxmlformats.org/officeDocument/2006/relationships/slideLayout" Target="../slideLayouts/slideLayout2.xml"/><Relationship Id="rId6" Type="http://schemas.openxmlformats.org/officeDocument/2006/relationships/hyperlink" Target="https://fr.wikipedia.org/wiki/JavaScript" TargetMode="External"/><Relationship Id="rId5" Type="http://schemas.openxmlformats.org/officeDocument/2006/relationships/hyperlink" Target="https://fr.wikipedia.org/wiki/Document_Object_Model" TargetMode="External"/><Relationship Id="rId4" Type="http://schemas.openxmlformats.org/officeDocument/2006/relationships/hyperlink" Target="https://fr.wikipedia.org/wiki/ECMAScript" TargetMode="External"/><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hyperlink" Target="https://codepen.io/eltonkamami/pen/ECrKd" TargetMode="External"/><Relationship Id="rId2" Type="http://schemas.openxmlformats.org/officeDocument/2006/relationships/hyperlink" Target="https://www.w3schools.com/graphics/canvas_intro.asp" TargetMode="External"/><Relationship Id="rId1" Type="http://schemas.openxmlformats.org/officeDocument/2006/relationships/slideLayout" Target="../slideLayouts/slideLayout2.xml"/><Relationship Id="rId5" Type="http://schemas.openxmlformats.org/officeDocument/2006/relationships/hyperlink" Target="https://developer.mozilla.org/fr/docs/Web/HTML/Element/Input/file" TargetMode="External"/><Relationship Id="rId4" Type="http://schemas.openxmlformats.org/officeDocument/2006/relationships/hyperlink" Target="https://codepen.io/ara_node/pen/nuJC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graphpaperpress.com/blog/protect-website-image-stealing/" TargetMode="External"/><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jetbrains.com/webstorm/" TargetMode="External"/><Relationship Id="rId13" Type="http://schemas.openxmlformats.org/officeDocument/2006/relationships/image" Target="../media/image24.jpeg"/><Relationship Id="rId3" Type="http://schemas.openxmlformats.org/officeDocument/2006/relationships/image" Target="../media/image19.png"/><Relationship Id="rId7" Type="http://schemas.openxmlformats.org/officeDocument/2006/relationships/image" Target="../media/image21.png"/><Relationship Id="rId12" Type="http://schemas.openxmlformats.org/officeDocument/2006/relationships/hyperlink" Target="http://brackets.io/" TargetMode="External"/><Relationship Id="rId2" Type="http://schemas.openxmlformats.org/officeDocument/2006/relationships/hyperlink" Target="https://notepad-plus-plus.org/fr/" TargetMode="External"/><Relationship Id="rId1" Type="http://schemas.openxmlformats.org/officeDocument/2006/relationships/slideLayout" Target="../slideLayouts/slideLayout2.xml"/><Relationship Id="rId6" Type="http://schemas.openxmlformats.org/officeDocument/2006/relationships/hyperlink" Target="https://www.sublimetext.com/" TargetMode="External"/><Relationship Id="rId11" Type="http://schemas.openxmlformats.org/officeDocument/2006/relationships/image" Target="../media/image23.jpeg"/><Relationship Id="rId5" Type="http://schemas.openxmlformats.org/officeDocument/2006/relationships/image" Target="../media/image20.png"/><Relationship Id="rId10" Type="http://schemas.openxmlformats.org/officeDocument/2006/relationships/hyperlink" Target="https://code.visualstudio.com/" TargetMode="External"/><Relationship Id="rId4" Type="http://schemas.openxmlformats.org/officeDocument/2006/relationships/hyperlink" Target="https://atom.io/" TargetMode="External"/><Relationship Id="rId9" Type="http://schemas.openxmlformats.org/officeDocument/2006/relationships/image" Target="../media/image22.png"/></Relationships>
</file>

<file path=ppt/slides/_rels/slide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hyperlink" Target="https://www.youtube.com/watch?v=gpdierJ5-kw"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CA"/>
              <a:t>JavaScript</a:t>
            </a:r>
            <a:endParaRPr lang="fr-FR"/>
          </a:p>
        </p:txBody>
      </p:sp>
      <p:sp>
        <p:nvSpPr>
          <p:cNvPr id="3" name="Sous-titre 2"/>
          <p:cNvSpPr>
            <a:spLocks noGrp="1"/>
          </p:cNvSpPr>
          <p:nvPr>
            <p:ph type="subTitle" idx="1"/>
          </p:nvPr>
        </p:nvSpPr>
        <p:spPr>
          <a:xfrm>
            <a:off x="685800" y="2193708"/>
            <a:ext cx="8077200" cy="302604"/>
          </a:xfrm>
        </p:spPr>
        <p:txBody>
          <a:bodyPr>
            <a:normAutofit lnSpcReduction="10000"/>
          </a:bodyPr>
          <a:lstStyle/>
          <a:p>
            <a:r>
              <a:rPr lang="en-CA" err="1"/>
              <a:t>Principes</a:t>
            </a:r>
            <a:r>
              <a:rPr lang="en-CA"/>
              <a:t> de base</a:t>
            </a:r>
            <a:endParaRPr lang="fr-FR"/>
          </a:p>
        </p:txBody>
      </p:sp>
      <p:pic>
        <p:nvPicPr>
          <p:cNvPr id="1028" name="Picture 4" descr="RÃ©sultats de recherche d'images pour Â«Â official Javascript logo pngÂ 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45673"/>
            <a:ext cx="3509020" cy="3471863"/>
          </a:xfrm>
          <a:prstGeom prst="rect">
            <a:avLst/>
          </a:prstGeom>
          <a:noFill/>
          <a:extLst>
            <a:ext uri="{909E8E84-426E-40DD-AFC4-6F175D3DCCD1}">
              <a14:hiddenFill xmlns:a14="http://schemas.microsoft.com/office/drawing/2010/main">
                <a:solidFill>
                  <a:srgbClr val="FFFFFF"/>
                </a:solidFill>
              </a14:hiddenFill>
            </a:ext>
          </a:extLst>
        </p:spPr>
      </p:pic>
      <p:sp>
        <p:nvSpPr>
          <p:cNvPr id="6" name="Sous-titre 2"/>
          <p:cNvSpPr txBox="1">
            <a:spLocks/>
          </p:cNvSpPr>
          <p:nvPr/>
        </p:nvSpPr>
        <p:spPr>
          <a:xfrm>
            <a:off x="899592" y="3975906"/>
            <a:ext cx="8077200" cy="1017797"/>
          </a:xfrm>
          <a:prstGeom prst="rect">
            <a:avLst/>
          </a:prstGeom>
        </p:spPr>
        <p:txBody>
          <a:bodyPr vert="horz" lIns="118872" tIns="0" rIns="45720" bIns="0" rtlCol="0" anchor="b">
            <a:normAutofit fontScale="55000" lnSpcReduction="20000"/>
          </a:bodyPr>
          <a:lstStyle>
            <a:lvl1pPr marL="0" indent="0" algn="l" rtl="0" eaLnBrk="1" latinLnBrk="0" hangingPunct="1">
              <a:spcBef>
                <a:spcPts val="0"/>
              </a:spcBef>
              <a:buClr>
                <a:schemeClr val="accent1"/>
              </a:buClr>
              <a:buSzPct val="80000"/>
              <a:buFont typeface="Wingdings 2"/>
              <a:buNone/>
              <a:defRPr kumimoji="0" sz="2000" kern="1200">
                <a:solidFill>
                  <a:srgbClr val="FFFFFF"/>
                </a:solidFill>
                <a:latin typeface="+mn-lt"/>
                <a:ea typeface="+mn-ea"/>
                <a:cs typeface="+mn-cs"/>
              </a:defRPr>
            </a:lvl1pPr>
            <a:lvl2pPr marL="457200" indent="0" algn="ctr" rtl="0" eaLnBrk="1" latinLnBrk="0" hangingPunct="1">
              <a:spcBef>
                <a:spcPct val="20000"/>
              </a:spcBef>
              <a:buClr>
                <a:schemeClr val="accent2"/>
              </a:buClr>
              <a:buSzPct val="90000"/>
              <a:buFont typeface="Wingdings"/>
              <a:buNone/>
              <a:defRPr kumimoji="0" sz="2800" kern="1200">
                <a:solidFill>
                  <a:schemeClr val="tx1">
                    <a:tint val="75000"/>
                  </a:schemeClr>
                </a:solidFill>
                <a:latin typeface="+mn-lt"/>
                <a:ea typeface="+mn-ea"/>
                <a:cs typeface="+mn-cs"/>
              </a:defRPr>
            </a:lvl2pPr>
            <a:lvl3pPr marL="914400" indent="0" algn="ctr" rtl="0" eaLnBrk="1" latinLnBrk="0" hangingPunct="1">
              <a:spcBef>
                <a:spcPct val="20000"/>
              </a:spcBef>
              <a:buClr>
                <a:schemeClr val="accent3"/>
              </a:buClr>
              <a:buFont typeface="Arial"/>
              <a:buNone/>
              <a:defRPr kumimoji="0" sz="2400" kern="1200">
                <a:solidFill>
                  <a:schemeClr val="tx1">
                    <a:tint val="75000"/>
                  </a:schemeClr>
                </a:solidFill>
                <a:latin typeface="+mn-lt"/>
                <a:ea typeface="+mn-ea"/>
                <a:cs typeface="+mn-cs"/>
              </a:defRPr>
            </a:lvl3pPr>
            <a:lvl4pPr marL="1371600" indent="0" algn="ctr" rtl="0" eaLnBrk="1" latinLnBrk="0" hangingPunct="1">
              <a:spcBef>
                <a:spcPct val="20000"/>
              </a:spcBef>
              <a:buClr>
                <a:schemeClr val="accent4"/>
              </a:buClr>
              <a:buFont typeface="Arial"/>
              <a:buNone/>
              <a:defRPr kumimoji="0" sz="2000" kern="1200">
                <a:solidFill>
                  <a:schemeClr val="tx1">
                    <a:tint val="75000"/>
                  </a:schemeClr>
                </a:solidFill>
                <a:latin typeface="+mn-lt"/>
                <a:ea typeface="+mn-ea"/>
                <a:cs typeface="+mn-cs"/>
              </a:defRPr>
            </a:lvl4pPr>
            <a:lvl5pPr marL="1828800" indent="0" algn="ctr" rtl="0" eaLnBrk="1" latinLnBrk="0" hangingPunct="1">
              <a:spcBef>
                <a:spcPct val="20000"/>
              </a:spcBef>
              <a:buClr>
                <a:schemeClr val="accent5"/>
              </a:buClr>
              <a:buFont typeface="Wingdings 3"/>
              <a:buNone/>
              <a:defRPr kumimoji="0" lang="en-US" sz="2000" kern="1200">
                <a:solidFill>
                  <a:schemeClr val="tx1">
                    <a:tint val="75000"/>
                  </a:schemeClr>
                </a:solidFill>
                <a:latin typeface="+mn-lt"/>
                <a:ea typeface="+mn-ea"/>
                <a:cs typeface="+mn-cs"/>
              </a:defRPr>
            </a:lvl5pPr>
            <a:lvl6pPr marL="2286000" indent="0" algn="ctr" rtl="0" eaLnBrk="1" latinLnBrk="0" hangingPunct="1">
              <a:spcBef>
                <a:spcPct val="20000"/>
              </a:spcBef>
              <a:buClr>
                <a:schemeClr val="accent6"/>
              </a:buClr>
              <a:buSzPct val="100000"/>
              <a:buFont typeface="Wingdings 2"/>
              <a:buNone/>
              <a:defRPr kumimoji="0" sz="2000" kern="1200">
                <a:solidFill>
                  <a:schemeClr val="tx1">
                    <a:tint val="75000"/>
                  </a:schemeClr>
                </a:solidFill>
                <a:latin typeface="+mn-lt"/>
                <a:ea typeface="+mn-ea"/>
                <a:cs typeface="+mn-cs"/>
              </a:defRPr>
            </a:lvl6pPr>
            <a:lvl7pPr marL="2743200" indent="0" algn="ctr" rtl="0" eaLnBrk="1" latinLnBrk="0" hangingPunct="1">
              <a:spcBef>
                <a:spcPct val="20000"/>
              </a:spcBef>
              <a:buClr>
                <a:schemeClr val="accent1"/>
              </a:buClr>
              <a:buSzPct val="100000"/>
              <a:buFont typeface="Wingdings 2"/>
              <a:buNone/>
              <a:defRPr kumimoji="0" sz="1800" kern="1200">
                <a:solidFill>
                  <a:schemeClr val="tx1">
                    <a:tint val="75000"/>
                  </a:schemeClr>
                </a:solidFill>
                <a:latin typeface="+mn-lt"/>
                <a:ea typeface="+mn-ea"/>
                <a:cs typeface="+mn-cs"/>
              </a:defRPr>
            </a:lvl7pPr>
            <a:lvl8pPr marL="3200400" indent="0" algn="ctr" rtl="0" eaLnBrk="1" latinLnBrk="0" hangingPunct="1">
              <a:spcBef>
                <a:spcPct val="20000"/>
              </a:spcBef>
              <a:buClr>
                <a:schemeClr val="accent2"/>
              </a:buClr>
              <a:buFont typeface="Wingdings 2" pitchFamily="18" charset="2"/>
              <a:buNone/>
              <a:defRPr kumimoji="0" sz="1800" kern="1200">
                <a:solidFill>
                  <a:schemeClr val="tx1">
                    <a:tint val="75000"/>
                  </a:schemeClr>
                </a:solidFill>
                <a:latin typeface="+mn-lt"/>
                <a:ea typeface="+mn-ea"/>
                <a:cs typeface="+mn-cs"/>
              </a:defRPr>
            </a:lvl8pPr>
            <a:lvl9pPr marL="3657600" indent="0" algn="ctr" rtl="0" eaLnBrk="1" latinLnBrk="0" hangingPunct="1">
              <a:spcBef>
                <a:spcPct val="20000"/>
              </a:spcBef>
              <a:buClr>
                <a:schemeClr val="accent3"/>
              </a:buClr>
              <a:buFont typeface="Wingdings 2" pitchFamily="18" charset="2"/>
              <a:buNone/>
              <a:defRPr kumimoji="0" sz="1800" kern="1200" baseline="0">
                <a:solidFill>
                  <a:schemeClr val="tx1">
                    <a:tint val="75000"/>
                  </a:schemeClr>
                </a:solidFill>
                <a:latin typeface="+mn-lt"/>
                <a:ea typeface="+mn-ea"/>
                <a:cs typeface="+mn-cs"/>
              </a:defRPr>
            </a:lvl9pPr>
            <a:extLst/>
          </a:lstStyle>
          <a:p>
            <a:pPr algn="r"/>
            <a:r>
              <a:rPr lang="en-CA" dirty="0"/>
              <a:t>Auteur: Nicolas </a:t>
            </a:r>
            <a:r>
              <a:rPr lang="en-CA" dirty="0" err="1"/>
              <a:t>Chourot</a:t>
            </a:r>
          </a:p>
          <a:p>
            <a:pPr algn="r"/>
            <a:r>
              <a:rPr lang="en-CA" dirty="0" err="1"/>
              <a:t>Collaborateurs</a:t>
            </a:r>
            <a:r>
              <a:rPr lang="en-CA" dirty="0"/>
              <a:t>: Jean Beaudet,</a:t>
            </a:r>
          </a:p>
          <a:p>
            <a:pPr algn="r"/>
            <a:r>
              <a:rPr lang="en-CA" dirty="0"/>
              <a:t>Stéphane </a:t>
            </a:r>
            <a:r>
              <a:rPr lang="en-CA" dirty="0" err="1"/>
              <a:t>Chassé</a:t>
            </a:r>
            <a:r>
              <a:rPr lang="en-CA" dirty="0"/>
              <a:t>,</a:t>
            </a:r>
          </a:p>
          <a:p>
            <a:pPr algn="r"/>
            <a:r>
              <a:rPr lang="en-CA" dirty="0"/>
              <a:t>Kyle Ross</a:t>
            </a:r>
          </a:p>
          <a:p>
            <a:pPr algn="r"/>
            <a:endParaRPr lang="en-CA" dirty="0"/>
          </a:p>
          <a:p>
            <a:pPr algn="r"/>
            <a:r>
              <a:rPr lang="en-CA" dirty="0">
                <a:solidFill>
                  <a:srgbClr val="FFC000"/>
                </a:solidFill>
              </a:rPr>
              <a:t>Département </a:t>
            </a:r>
            <a:r>
              <a:rPr lang="en-CA" dirty="0" err="1">
                <a:solidFill>
                  <a:srgbClr val="FFC000"/>
                </a:solidFill>
              </a:rPr>
              <a:t>d’informatique</a:t>
            </a:r>
            <a:endParaRPr lang="en-CA" dirty="0">
              <a:solidFill>
                <a:srgbClr val="FFC000"/>
              </a:solidFill>
            </a:endParaRPr>
          </a:p>
          <a:p>
            <a:pPr algn="r"/>
            <a:r>
              <a:rPr lang="en-CA" sz="2300" dirty="0">
                <a:solidFill>
                  <a:srgbClr val="FFC000"/>
                </a:solidFill>
              </a:rPr>
              <a:t>Collège</a:t>
            </a:r>
            <a:r>
              <a:rPr lang="en-CA" dirty="0">
                <a:solidFill>
                  <a:srgbClr val="FFC000"/>
                </a:solidFill>
              </a:rPr>
              <a:t> Lionel-Groulx</a:t>
            </a:r>
            <a:endParaRPr lang="fr-FR" dirty="0">
              <a:solidFill>
                <a:srgbClr val="FFC000"/>
              </a:solidFill>
            </a:endParaRPr>
          </a:p>
        </p:txBody>
      </p:sp>
    </p:spTree>
    <p:extLst>
      <p:ext uri="{BB962C8B-B14F-4D97-AF65-F5344CB8AC3E}">
        <p14:creationId xmlns:p14="http://schemas.microsoft.com/office/powerpoint/2010/main" val="1317128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CA" dirty="0" err="1"/>
              <a:t>Identificateur</a:t>
            </a:r>
            <a:r>
              <a:rPr lang="en-CA" dirty="0"/>
              <a:t>  </a:t>
            </a:r>
            <a:r>
              <a:rPr lang="en-CA" dirty="0" err="1">
                <a:solidFill>
                  <a:srgbClr val="00B0F0"/>
                </a:solidFill>
              </a:rPr>
              <a:t>bonnes</a:t>
            </a:r>
            <a:r>
              <a:rPr lang="en-CA" dirty="0">
                <a:solidFill>
                  <a:srgbClr val="00B0F0"/>
                </a:solidFill>
              </a:rPr>
              <a:t> </a:t>
            </a:r>
            <a:r>
              <a:rPr lang="en-CA" dirty="0" err="1">
                <a:solidFill>
                  <a:srgbClr val="00B0F0"/>
                </a:solidFill>
              </a:rPr>
              <a:t>pratiques</a:t>
            </a:r>
            <a:endParaRPr lang="fr-FR" dirty="0">
              <a:solidFill>
                <a:srgbClr val="00B0F0"/>
              </a:solidFill>
            </a:endParaRPr>
          </a:p>
        </p:txBody>
      </p:sp>
      <p:sp>
        <p:nvSpPr>
          <p:cNvPr id="3" name="Espace réservé du contenu 2"/>
          <p:cNvSpPr>
            <a:spLocks noGrp="1"/>
          </p:cNvSpPr>
          <p:nvPr>
            <p:ph idx="1"/>
          </p:nvPr>
        </p:nvSpPr>
        <p:spPr>
          <a:xfrm>
            <a:off x="395536" y="1248227"/>
            <a:ext cx="8229600" cy="3469207"/>
          </a:xfrm>
        </p:spPr>
        <p:txBody>
          <a:bodyPr>
            <a:normAutofit fontScale="85000" lnSpcReduction="10000"/>
          </a:bodyPr>
          <a:lstStyle/>
          <a:p>
            <a:pPr>
              <a:lnSpc>
                <a:spcPct val="150000"/>
              </a:lnSpc>
            </a:pPr>
            <a:r>
              <a:rPr lang="en-CA" sz="1600" dirty="0" err="1"/>
              <a:t>Choisir</a:t>
            </a:r>
            <a:r>
              <a:rPr lang="en-CA" sz="1600" dirty="0"/>
              <a:t> des </a:t>
            </a:r>
            <a:r>
              <a:rPr lang="en-CA" sz="1600" dirty="0" err="1"/>
              <a:t>identificateurs</a:t>
            </a:r>
            <a:r>
              <a:rPr lang="en-CA" sz="1600" dirty="0"/>
              <a:t> </a:t>
            </a:r>
            <a:r>
              <a:rPr lang="en-CA" sz="1600" dirty="0" err="1"/>
              <a:t>adéquats</a:t>
            </a:r>
            <a:r>
              <a:rPr lang="en-CA" sz="1600" dirty="0"/>
              <a:t> </a:t>
            </a:r>
            <a:r>
              <a:rPr lang="en-CA" sz="1600" dirty="0" err="1"/>
              <a:t>est</a:t>
            </a:r>
            <a:r>
              <a:rPr lang="en-CA" sz="1600" dirty="0"/>
              <a:t> </a:t>
            </a:r>
            <a:r>
              <a:rPr lang="en-CA" sz="1600" dirty="0" err="1"/>
              <a:t>fondamental</a:t>
            </a:r>
            <a:r>
              <a:rPr lang="en-CA" sz="1600" dirty="0"/>
              <a:t> </a:t>
            </a:r>
            <a:r>
              <a:rPr lang="en-CA" sz="1600" dirty="0" err="1"/>
              <a:t>en</a:t>
            </a:r>
            <a:r>
              <a:rPr lang="en-CA" sz="1600" dirty="0"/>
              <a:t> </a:t>
            </a:r>
            <a:r>
              <a:rPr lang="en-CA" sz="1600" dirty="0" err="1"/>
              <a:t>programmation</a:t>
            </a:r>
            <a:r>
              <a:rPr lang="en-CA" sz="1600" dirty="0"/>
              <a:t>.</a:t>
            </a:r>
            <a:br>
              <a:rPr lang="en-CA" sz="1600" dirty="0"/>
            </a:br>
            <a:r>
              <a:rPr lang="en-CA" sz="1600" dirty="0" err="1"/>
              <a:t>Ils</a:t>
            </a:r>
            <a:r>
              <a:rPr lang="en-CA" sz="1600" dirty="0"/>
              <a:t> </a:t>
            </a:r>
            <a:r>
              <a:rPr lang="en-CA" sz="1600" dirty="0" err="1"/>
              <a:t>doivent</a:t>
            </a:r>
            <a:r>
              <a:rPr lang="en-CA" sz="1600" dirty="0"/>
              <a:t> </a:t>
            </a:r>
            <a:r>
              <a:rPr lang="en-CA" sz="1600" dirty="0" err="1"/>
              <a:t>être</a:t>
            </a:r>
            <a:r>
              <a:rPr lang="en-CA" sz="1600" dirty="0"/>
              <a:t> </a:t>
            </a:r>
            <a:r>
              <a:rPr lang="en-CA" sz="1600" dirty="0" err="1"/>
              <a:t>lisibles</a:t>
            </a:r>
            <a:r>
              <a:rPr lang="en-CA" sz="1600" dirty="0"/>
              <a:t> par un </a:t>
            </a:r>
            <a:r>
              <a:rPr lang="en-CA" sz="1600" dirty="0" err="1"/>
              <a:t>humain</a:t>
            </a:r>
            <a:r>
              <a:rPr lang="en-CA" sz="1600" dirty="0"/>
              <a:t>, </a:t>
            </a:r>
            <a:r>
              <a:rPr lang="en-CA" sz="1600" dirty="0" err="1"/>
              <a:t>en</a:t>
            </a:r>
            <a:r>
              <a:rPr lang="en-CA" sz="1600" dirty="0"/>
              <a:t> </a:t>
            </a:r>
            <a:r>
              <a:rPr lang="en-CA" sz="1600" dirty="0" err="1"/>
              <a:t>particulier</a:t>
            </a:r>
            <a:r>
              <a:rPr lang="en-CA" sz="1600" dirty="0"/>
              <a:t> </a:t>
            </a:r>
            <a:r>
              <a:rPr lang="en-CA" sz="1600" dirty="0" err="1"/>
              <a:t>vos</a:t>
            </a:r>
            <a:r>
              <a:rPr lang="en-CA" sz="1600" dirty="0"/>
              <a:t> </a:t>
            </a:r>
            <a:r>
              <a:rPr lang="en-CA" sz="1600" dirty="0" err="1"/>
              <a:t>collègues</a:t>
            </a:r>
            <a:r>
              <a:rPr lang="en-CA" sz="1600" dirty="0"/>
              <a:t>.</a:t>
            </a:r>
          </a:p>
          <a:p>
            <a:pPr>
              <a:lnSpc>
                <a:spcPct val="150000"/>
              </a:lnSpc>
            </a:pPr>
            <a:r>
              <a:rPr lang="en-CA" sz="1600" dirty="0"/>
              <a:t>Ne pas </a:t>
            </a:r>
            <a:r>
              <a:rPr lang="en-CA" sz="1600" dirty="0" err="1"/>
              <a:t>craindre</a:t>
            </a:r>
            <a:r>
              <a:rPr lang="en-CA" sz="1600" dirty="0"/>
              <a:t> les longs </a:t>
            </a:r>
            <a:r>
              <a:rPr lang="en-CA" sz="1600" dirty="0" err="1"/>
              <a:t>identificateurs</a:t>
            </a:r>
            <a:r>
              <a:rPr lang="en-CA" sz="1600" dirty="0"/>
              <a:t>.</a:t>
            </a:r>
          </a:p>
          <a:p>
            <a:pPr>
              <a:lnSpc>
                <a:spcPct val="150000"/>
              </a:lnSpc>
            </a:pPr>
            <a:r>
              <a:rPr lang="fr-FR" sz="1600" dirty="0"/>
              <a:t>Caractères interdits : </a:t>
            </a:r>
            <a:r>
              <a:rPr lang="fr-FR" sz="1200" dirty="0">
                <a:latin typeface="Consolas" panose="020B0609020204030204" pitchFamily="49" charset="0"/>
              </a:rPr>
              <a:t>- , . " ' @ : / + * % = ~ ! ? &lt; &gt; ( ) [ ] { } # &amp; | ` ^ ¨ </a:t>
            </a:r>
            <a:endParaRPr lang="en-CA" sz="1200" dirty="0">
              <a:latin typeface="Consolas" panose="020B0609020204030204" pitchFamily="49" charset="0"/>
            </a:endParaRPr>
          </a:p>
          <a:p>
            <a:pPr>
              <a:lnSpc>
                <a:spcPct val="150000"/>
              </a:lnSpc>
            </a:pPr>
            <a:r>
              <a:rPr lang="en-CA" sz="1600" dirty="0" err="1"/>
              <a:t>Éviter</a:t>
            </a:r>
            <a:r>
              <a:rPr lang="en-CA" sz="1600" dirty="0"/>
              <a:t> les </a:t>
            </a:r>
            <a:r>
              <a:rPr lang="en-CA" sz="1600" dirty="0" err="1"/>
              <a:t>identificateurs</a:t>
            </a:r>
            <a:r>
              <a:rPr lang="en-CA" sz="1600" dirty="0"/>
              <a:t> </a:t>
            </a:r>
          </a:p>
          <a:p>
            <a:pPr lvl="1">
              <a:lnSpc>
                <a:spcPct val="150000"/>
              </a:lnSpc>
            </a:pPr>
            <a:r>
              <a:rPr lang="en-CA" sz="1200" dirty="0"/>
              <a:t>trop </a:t>
            </a:r>
            <a:r>
              <a:rPr lang="en-CA" sz="1200" dirty="0" err="1"/>
              <a:t>génériques</a:t>
            </a:r>
            <a:r>
              <a:rPr lang="en-CA" sz="1200" dirty="0"/>
              <a:t> : </a:t>
            </a:r>
            <a:r>
              <a:rPr lang="en-CA" sz="1200" i="1" dirty="0"/>
              <a:t>data, value, etc.</a:t>
            </a:r>
          </a:p>
          <a:p>
            <a:pPr lvl="1">
              <a:lnSpc>
                <a:spcPct val="150000"/>
              </a:lnSpc>
            </a:pPr>
            <a:r>
              <a:rPr lang="en-CA" sz="1200" dirty="0"/>
              <a:t>trop courts : </a:t>
            </a:r>
            <a:r>
              <a:rPr lang="en-CA" sz="1200" i="1" dirty="0"/>
              <a:t>a, b, x, y, etc.</a:t>
            </a:r>
          </a:p>
          <a:p>
            <a:pPr lvl="1">
              <a:lnSpc>
                <a:spcPct val="150000"/>
              </a:lnSpc>
            </a:pPr>
            <a:r>
              <a:rPr lang="en-CA" sz="1200" dirty="0"/>
              <a:t>avec des </a:t>
            </a:r>
            <a:r>
              <a:rPr lang="en-CA" sz="1200" dirty="0" err="1"/>
              <a:t>voyelles</a:t>
            </a:r>
            <a:r>
              <a:rPr lang="en-CA" sz="1200" dirty="0"/>
              <a:t> </a:t>
            </a:r>
            <a:r>
              <a:rPr lang="en-CA" sz="1200" dirty="0" err="1"/>
              <a:t>accentuées</a:t>
            </a:r>
            <a:endParaRPr lang="en-CA" sz="1200" dirty="0"/>
          </a:p>
          <a:p>
            <a:pPr lvl="1">
              <a:lnSpc>
                <a:spcPct val="150000"/>
              </a:lnSpc>
            </a:pPr>
            <a:r>
              <a:rPr lang="en-CA" sz="1200" dirty="0" err="1"/>
              <a:t>utilisant</a:t>
            </a:r>
            <a:r>
              <a:rPr lang="en-CA" sz="1200" dirty="0"/>
              <a:t> un mot </a:t>
            </a:r>
            <a:r>
              <a:rPr lang="en-CA" sz="1200" dirty="0" err="1"/>
              <a:t>réservé</a:t>
            </a:r>
            <a:r>
              <a:rPr lang="en-CA" sz="1200" dirty="0"/>
              <a:t> du </a:t>
            </a:r>
            <a:r>
              <a:rPr lang="en-CA" sz="1200" dirty="0" err="1"/>
              <a:t>langage</a:t>
            </a:r>
            <a:r>
              <a:rPr lang="en-CA" sz="1200" dirty="0"/>
              <a:t>: </a:t>
            </a:r>
            <a:r>
              <a:rPr lang="fr-FR" sz="1200" b="1" dirty="0">
                <a:hlinkClick r:id="rId2"/>
              </a:rPr>
              <a:t>https://www.w3schools.com/js/js_reserved.as</a:t>
            </a:r>
            <a:endParaRPr lang="en-CA" sz="1200" dirty="0"/>
          </a:p>
          <a:p>
            <a:pPr>
              <a:lnSpc>
                <a:spcPct val="150000"/>
              </a:lnSpc>
            </a:pPr>
            <a:r>
              <a:rPr lang="en-CA" sz="1600" dirty="0" err="1"/>
              <a:t>Utiliser</a:t>
            </a:r>
            <a:r>
              <a:rPr lang="en-CA" sz="1600" dirty="0"/>
              <a:t> la </a:t>
            </a:r>
            <a:r>
              <a:rPr lang="en-CA" sz="1600" dirty="0" err="1"/>
              <a:t>norme</a:t>
            </a:r>
            <a:r>
              <a:rPr lang="en-CA" sz="1600" dirty="0"/>
              <a:t> </a:t>
            </a:r>
            <a:r>
              <a:rPr lang="en-CA" sz="1600" b="1" i="1" dirty="0"/>
              <a:t>lower camel case </a:t>
            </a:r>
            <a:r>
              <a:rPr lang="en-CA" sz="1600" dirty="0"/>
              <a:t>pour les variables et </a:t>
            </a:r>
            <a:r>
              <a:rPr lang="en-CA" sz="1600" dirty="0" err="1"/>
              <a:t>fonctions</a:t>
            </a:r>
            <a:r>
              <a:rPr lang="en-CA" sz="1600" i="1" dirty="0"/>
              <a:t>: </a:t>
            </a:r>
            <a:r>
              <a:rPr lang="en-CA" sz="1600" i="1" dirty="0" err="1"/>
              <a:t>fileName</a:t>
            </a:r>
            <a:r>
              <a:rPr lang="en-CA" sz="1600" i="1" dirty="0"/>
              <a:t>, </a:t>
            </a:r>
            <a:r>
              <a:rPr lang="en-CA" sz="1600" i="1" dirty="0" err="1"/>
              <a:t>sortClients</a:t>
            </a:r>
            <a:r>
              <a:rPr lang="en-CA" sz="1600" i="1" dirty="0"/>
              <a:t>, </a:t>
            </a:r>
            <a:r>
              <a:rPr lang="en-CA" sz="1600" i="1" dirty="0" err="1"/>
              <a:t>userName</a:t>
            </a:r>
            <a:r>
              <a:rPr lang="en-CA" sz="1600" i="1" dirty="0"/>
              <a:t>, etc.</a:t>
            </a:r>
          </a:p>
          <a:p>
            <a:pPr>
              <a:lnSpc>
                <a:spcPct val="150000"/>
              </a:lnSpc>
            </a:pPr>
            <a:r>
              <a:rPr lang="en-CA" sz="1600" dirty="0" err="1"/>
              <a:t>Utiliser</a:t>
            </a:r>
            <a:r>
              <a:rPr lang="en-CA" sz="1600" dirty="0"/>
              <a:t> la </a:t>
            </a:r>
            <a:r>
              <a:rPr lang="en-CA" sz="1600" dirty="0" err="1"/>
              <a:t>norme</a:t>
            </a:r>
            <a:r>
              <a:rPr lang="en-CA" sz="1600" dirty="0"/>
              <a:t> </a:t>
            </a:r>
            <a:r>
              <a:rPr lang="en-CA" sz="1600" b="1" i="1" dirty="0"/>
              <a:t>upper camel case </a:t>
            </a:r>
            <a:r>
              <a:rPr lang="en-CA" sz="1600" dirty="0"/>
              <a:t>pour les classes : </a:t>
            </a:r>
            <a:r>
              <a:rPr lang="en-CA" sz="1600" i="1" dirty="0"/>
              <a:t>class </a:t>
            </a:r>
            <a:r>
              <a:rPr lang="en-CA" sz="1600" i="1" dirty="0" err="1"/>
              <a:t>ValidationProvider</a:t>
            </a:r>
            <a:r>
              <a:rPr lang="en-CA" sz="1600" i="1" dirty="0"/>
              <a:t> {…}</a:t>
            </a:r>
          </a:p>
          <a:p>
            <a:endParaRPr lang="fr-FR" sz="1600" dirty="0"/>
          </a:p>
        </p:txBody>
      </p:sp>
      <p:pic>
        <p:nvPicPr>
          <p:cNvPr id="4" name="Picture 4" descr="RÃ©sultats de recherche d'images pour Â«Â logo google pngÂ Â»">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376" y="4717434"/>
            <a:ext cx="1080120" cy="381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7870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solidFill>
                  <a:srgbClr val="00B0F0"/>
                </a:solidFill>
              </a:rPr>
              <a:t>Typage</a:t>
            </a:r>
            <a:r>
              <a:rPr lang="en-CA" dirty="0">
                <a:solidFill>
                  <a:srgbClr val="00B0F0"/>
                </a:solidFill>
              </a:rPr>
              <a:t> </a:t>
            </a:r>
            <a:r>
              <a:rPr lang="en-CA" dirty="0" err="1">
                <a:solidFill>
                  <a:srgbClr val="00B0F0"/>
                </a:solidFill>
              </a:rPr>
              <a:t>dynamique</a:t>
            </a:r>
            <a:endParaRPr lang="fr-FR" dirty="0">
              <a:solidFill>
                <a:srgbClr val="00B0F0"/>
              </a:solidFill>
            </a:endParaRPr>
          </a:p>
        </p:txBody>
      </p:sp>
      <p:pic>
        <p:nvPicPr>
          <p:cNvPr id="7"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1275606"/>
            <a:ext cx="2232248" cy="584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3">
            <a:extLst>
              <a:ext uri="{FF2B5EF4-FFF2-40B4-BE49-F238E27FC236}">
                <a16:creationId xmlns:a16="http://schemas.microsoft.com/office/drawing/2014/main" id="{027B44A0-C24E-48EC-820D-47D70DE512DC}"/>
              </a:ext>
            </a:extLst>
          </p:cNvPr>
          <p:cNvSpPr>
            <a:spLocks noChangeArrowheads="1"/>
          </p:cNvSpPr>
          <p:nvPr/>
        </p:nvSpPr>
        <p:spPr bwMode="auto">
          <a:xfrm>
            <a:off x="457200" y="1561108"/>
            <a:ext cx="5707874"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1200"/>
              </a:spcAft>
              <a:buClrTx/>
              <a:buSzTx/>
              <a:buFontTx/>
              <a:buNone/>
              <a:tabLst/>
            </a:pPr>
            <a:r>
              <a:rPr kumimoji="0" lang="fr-FR" altLang="fr-FR" sz="1800" b="0" i="0" u="none" strike="noStrike" cap="none" normalizeH="0" baseline="0" dirty="0">
                <a:ln>
                  <a:noFill/>
                </a:ln>
                <a:solidFill>
                  <a:schemeClr val="tx1"/>
                </a:solidFill>
                <a:effectLst/>
                <a:latin typeface="Arial" panose="020B0604020202020204" pitchFamily="34" charset="0"/>
              </a:rPr>
              <a:t>JavaScript est un langage dont le typage est </a:t>
            </a:r>
            <a:r>
              <a:rPr kumimoji="0" lang="fr-FR" altLang="fr-FR" sz="1800" b="0" i="1" u="none" strike="noStrike" cap="none" normalizeH="0" baseline="0" dirty="0">
                <a:ln>
                  <a:noFill/>
                </a:ln>
                <a:solidFill>
                  <a:srgbClr val="0070C0"/>
                </a:solidFill>
                <a:effectLst/>
                <a:latin typeface="Arial" panose="020B0604020202020204" pitchFamily="34" charset="0"/>
              </a:rPr>
              <a:t>faible</a:t>
            </a:r>
            <a:r>
              <a:rPr kumimoji="0" lang="fr-FR" altLang="fr-FR" sz="1800" b="0" i="0" u="none" strike="noStrike" cap="none" normalizeH="0" baseline="0" dirty="0">
                <a:ln>
                  <a:noFill/>
                </a:ln>
                <a:solidFill>
                  <a:schemeClr val="tx1"/>
                </a:solidFill>
                <a:effectLst/>
                <a:latin typeface="Arial" panose="020B0604020202020204" pitchFamily="34" charset="0"/>
              </a:rPr>
              <a:t> et </a:t>
            </a:r>
            <a:r>
              <a:rPr kumimoji="0" lang="fr-FR" altLang="fr-FR" sz="1800" b="0" i="1" u="none" strike="noStrike" cap="none" normalizeH="0" baseline="0" dirty="0">
                <a:ln>
                  <a:noFill/>
                </a:ln>
                <a:solidFill>
                  <a:srgbClr val="0070C0"/>
                </a:solidFill>
                <a:effectLst/>
                <a:latin typeface="Arial" panose="020B0604020202020204" pitchFamily="34" charset="0"/>
              </a:rPr>
              <a:t>dynamique</a:t>
            </a:r>
            <a:r>
              <a:rPr kumimoji="0" lang="fr-FR" altLang="fr-FR" sz="1800" b="0" i="0" u="none" strike="noStrike" cap="none" normalizeH="0" baseline="0" dirty="0">
                <a:ln>
                  <a:noFill/>
                </a:ln>
                <a:solidFill>
                  <a:schemeClr val="tx1"/>
                </a:solidFill>
                <a:effectLst/>
                <a:latin typeface="Arial" panose="020B0604020202020204" pitchFamily="34" charset="0"/>
              </a:rPr>
              <a:t>. Cela signifie qu'il n'est </a:t>
            </a:r>
            <a:r>
              <a:rPr kumimoji="0" lang="fr-FR" altLang="fr-FR" sz="1800" b="0" i="0" u="sng" strike="noStrike" cap="none" normalizeH="0" baseline="0" dirty="0">
                <a:ln>
                  <a:noFill/>
                </a:ln>
                <a:solidFill>
                  <a:schemeClr val="tx1"/>
                </a:solidFill>
                <a:effectLst/>
                <a:latin typeface="Arial" panose="020B0604020202020204" pitchFamily="34" charset="0"/>
              </a:rPr>
              <a:t>pas nécessaire de déclarer le type d'une variable avant de l'utiliser</a:t>
            </a:r>
            <a:r>
              <a:rPr kumimoji="0" lang="fr-FR" altLang="fr-FR"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a:ln>
                  <a:noFill/>
                </a:ln>
                <a:solidFill>
                  <a:schemeClr val="tx1"/>
                </a:solidFill>
                <a:effectLst/>
                <a:latin typeface="Arial" panose="020B0604020202020204" pitchFamily="34" charset="0"/>
              </a:rPr>
              <a:t>Le type de la variable sera automatiquement déterminé (inféré) lorsque le programme sera exécuté. Cela signifie également que la </a:t>
            </a:r>
            <a:r>
              <a:rPr kumimoji="0" lang="fr-FR" altLang="fr-FR" sz="1800" b="0" i="0" u="sng" strike="noStrike" cap="none" normalizeH="0" baseline="0" dirty="0">
                <a:ln>
                  <a:noFill/>
                </a:ln>
                <a:solidFill>
                  <a:schemeClr val="tx1"/>
                </a:solidFill>
                <a:effectLst/>
                <a:latin typeface="Arial" panose="020B0604020202020204" pitchFamily="34" charset="0"/>
              </a:rPr>
              <a:t>même variable pourra avoir différents types au cours de son existence </a:t>
            </a:r>
            <a:r>
              <a:rPr kumimoji="0" lang="fr-FR" altLang="fr-FR" sz="1800" b="0" i="0" u="none" strike="noStrike" cap="none" normalizeH="0" baseline="0" dirty="0">
                <a:ln>
                  <a:noFill/>
                </a:ln>
                <a:solidFill>
                  <a:schemeClr val="tx1"/>
                </a:solidFill>
                <a:effectLst/>
                <a:latin typeface="Arial" panose="020B0604020202020204" pitchFamily="34" charset="0"/>
              </a:rPr>
              <a:t>:</a:t>
            </a:r>
            <a:endParaRPr kumimoji="0" lang="fr-FR" altLang="fr-FR" sz="1000" b="0" i="0" u="none" strike="noStrike" cap="none" normalizeH="0" baseline="0" dirty="0">
              <a:ln>
                <a:noFill/>
              </a:ln>
              <a:solidFill>
                <a:schemeClr val="tx1"/>
              </a:solidFill>
              <a:effectLst/>
              <a:latin typeface="Arial Unicode MS" panose="020B0604020202020204" pitchFamily="34" charset="-128"/>
            </a:endParaRPr>
          </a:p>
        </p:txBody>
      </p:sp>
      <p:pic>
        <p:nvPicPr>
          <p:cNvPr id="3" name="Image 2">
            <a:extLst>
              <a:ext uri="{FF2B5EF4-FFF2-40B4-BE49-F238E27FC236}">
                <a16:creationId xmlns:a16="http://schemas.microsoft.com/office/drawing/2014/main" id="{59D90EA6-D518-48D4-8469-A7AD5E5040E0}"/>
              </a:ext>
            </a:extLst>
          </p:cNvPr>
          <p:cNvPicPr>
            <a:picLocks noChangeAspect="1"/>
          </p:cNvPicPr>
          <p:nvPr/>
        </p:nvPicPr>
        <p:blipFill>
          <a:blip r:embed="rId4"/>
          <a:stretch>
            <a:fillRect/>
          </a:stretch>
        </p:blipFill>
        <p:spPr>
          <a:xfrm>
            <a:off x="539552" y="3939902"/>
            <a:ext cx="5707875" cy="739204"/>
          </a:xfrm>
          <a:prstGeom prst="rect">
            <a:avLst/>
          </a:prstGeom>
        </p:spPr>
      </p:pic>
    </p:spTree>
    <p:extLst>
      <p:ext uri="{BB962C8B-B14F-4D97-AF65-F5344CB8AC3E}">
        <p14:creationId xmlns:p14="http://schemas.microsoft.com/office/powerpoint/2010/main" val="347211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solidFill>
                  <a:srgbClr val="00B0F0"/>
                </a:solidFill>
              </a:rPr>
              <a:t>Typage</a:t>
            </a:r>
            <a:r>
              <a:rPr lang="en-CA" dirty="0">
                <a:solidFill>
                  <a:srgbClr val="00B0F0"/>
                </a:solidFill>
              </a:rPr>
              <a:t> </a:t>
            </a:r>
            <a:r>
              <a:rPr lang="en-CA" dirty="0" err="1">
                <a:solidFill>
                  <a:srgbClr val="00B0F0"/>
                </a:solidFill>
              </a:rPr>
              <a:t>dynamique</a:t>
            </a:r>
            <a:endParaRPr lang="fr-FR" dirty="0">
              <a:solidFill>
                <a:srgbClr val="00B0F0"/>
              </a:solidFill>
            </a:endParaRPr>
          </a:p>
        </p:txBody>
      </p:sp>
      <p:pic>
        <p:nvPicPr>
          <p:cNvPr id="7"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1275606"/>
            <a:ext cx="2232248" cy="584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3">
            <a:extLst>
              <a:ext uri="{FF2B5EF4-FFF2-40B4-BE49-F238E27FC236}">
                <a16:creationId xmlns:a16="http://schemas.microsoft.com/office/drawing/2014/main" id="{027B44A0-C24E-48EC-820D-47D70DE512DC}"/>
              </a:ext>
            </a:extLst>
          </p:cNvPr>
          <p:cNvSpPr>
            <a:spLocks noChangeArrowheads="1"/>
          </p:cNvSpPr>
          <p:nvPr/>
        </p:nvSpPr>
        <p:spPr bwMode="auto">
          <a:xfrm>
            <a:off x="457200" y="1491630"/>
            <a:ext cx="7127776"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chemeClr val="tx1"/>
                </a:solidFill>
                <a:effectLst/>
                <a:latin typeface="Arial" panose="020B0604020202020204" pitchFamily="34" charset="0"/>
              </a:rPr>
              <a:t>Les types de données</a:t>
            </a:r>
          </a:p>
          <a:p>
            <a:pPr marL="0" marR="0" lvl="0" indent="0" algn="l" defTabSz="914400" rtl="0" eaLnBrk="0" fontAlgn="base" latinLnBrk="0" hangingPunct="0">
              <a:lnSpc>
                <a:spcPct val="200000"/>
              </a:lnSpc>
              <a:spcBef>
                <a:spcPct val="0"/>
              </a:spcBef>
              <a:spcAft>
                <a:spcPct val="0"/>
              </a:spcAft>
              <a:buClrTx/>
              <a:buSzTx/>
              <a:buFontTx/>
              <a:buNone/>
              <a:tabLst/>
            </a:pPr>
            <a:r>
              <a:rPr kumimoji="0" lang="fr-FR" altLang="fr-FR" sz="1000" b="0" i="0" u="none" strike="noStrike" cap="none" normalizeH="0" baseline="0" dirty="0">
                <a:ln>
                  <a:noFill/>
                </a:ln>
                <a:solidFill>
                  <a:schemeClr val="tx1"/>
                </a:solidFill>
                <a:effectLst/>
                <a:latin typeface="Arial" panose="020B0604020202020204" pitchFamily="34" charset="0"/>
              </a:rPr>
              <a:t>Le dernier standard </a:t>
            </a:r>
            <a:r>
              <a:rPr kumimoji="0" lang="fr-FR" altLang="fr-FR" sz="1000" b="0" i="0" u="none" strike="noStrike" cap="none" normalizeH="0" baseline="0" dirty="0" err="1">
                <a:ln>
                  <a:noFill/>
                </a:ln>
                <a:solidFill>
                  <a:schemeClr val="tx1"/>
                </a:solidFill>
                <a:effectLst/>
                <a:latin typeface="Arial" panose="020B0604020202020204" pitchFamily="34" charset="0"/>
              </a:rPr>
              <a:t>ECMAScript</a:t>
            </a:r>
            <a:r>
              <a:rPr kumimoji="0" lang="fr-FR" altLang="fr-FR" sz="1000" b="0" i="0" u="none" strike="noStrike" cap="none" normalizeH="0" baseline="0" dirty="0">
                <a:ln>
                  <a:noFill/>
                </a:ln>
                <a:solidFill>
                  <a:schemeClr val="tx1"/>
                </a:solidFill>
                <a:effectLst/>
                <a:latin typeface="Arial" panose="020B0604020202020204" pitchFamily="34" charset="0"/>
              </a:rPr>
              <a:t> définit 7 types de données :</a:t>
            </a:r>
            <a:endParaRPr kumimoji="0" lang="fr-FR" altLang="fr-FR" sz="2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1400" b="0" i="0" u="none" strike="noStrike" cap="none" normalizeH="0" baseline="0" dirty="0">
                <a:ln>
                  <a:noFill/>
                </a:ln>
                <a:solidFill>
                  <a:schemeClr val="tx1"/>
                </a:solidFill>
                <a:effectLst/>
                <a:latin typeface="Arial" panose="020B0604020202020204" pitchFamily="34" charset="0"/>
              </a:rPr>
              <a:t>Six types de données </a:t>
            </a:r>
            <a:r>
              <a:rPr kumimoji="0" lang="fr-FR" altLang="fr-FR" sz="1400" b="0" i="0" u="none" strike="noStrike" cap="none" normalizeH="0" baseline="0" dirty="0">
                <a:ln>
                  <a:noFill/>
                </a:ln>
                <a:solidFill>
                  <a:schemeClr val="tx1"/>
                </a:solidFill>
                <a:effectLst/>
                <a:latin typeface="Arial" panose="020B0604020202020204" pitchFamily="34" charset="0"/>
                <a:hlinkClick r:id="rId4" tooltip="primitifs : Une primitive (valeur primitive ou structure de donnée primitive) est une donnée qui n'est pas un objet et n'a pas de méthode. En JavaScript, il y a 6 types de données primitives: String, Number, Boolean, Null, undefined, Symbol (nouveauté d'ECMAScript 2015)."/>
              </a:rPr>
              <a:t>primitifs</a:t>
            </a:r>
            <a:r>
              <a:rPr kumimoji="0" lang="fr-FR" altLang="fr-FR" sz="14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fr-FR" altLang="fr-FR" sz="1400" b="0" i="0" u="none" strike="noStrike" cap="none" normalizeH="0" baseline="0" dirty="0">
                <a:ln>
                  <a:noFill/>
                </a:ln>
                <a:solidFill>
                  <a:schemeClr val="tx1"/>
                </a:solidFill>
                <a:effectLst/>
                <a:latin typeface="Arial" panose="020B0604020202020204" pitchFamily="34" charset="0"/>
                <a:hlinkClick r:id="rId5" tooltip="Booléen : En informatique, un booléen est un type de données logique qui ne peut prendre que deux valeurs : true (vrai) ou false (faux). Par exemple, en JavaScript, les conditions booléennes sont souvent ouvertes pour décider quelle section de code doit être exécutée (comme dans l'instruction If) ou répétée (comme pour une boucle For)."/>
              </a:rPr>
              <a:t>Booléen</a:t>
            </a:r>
            <a:r>
              <a:rPr kumimoji="0" lang="fr-FR" altLang="fr-FR" sz="14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fr-FR" altLang="fr-FR" sz="1400" b="0" i="0" u="none" strike="noStrike" cap="none" normalizeH="0" baseline="0" dirty="0">
                <a:ln>
                  <a:noFill/>
                </a:ln>
                <a:solidFill>
                  <a:schemeClr val="tx1"/>
                </a:solidFill>
                <a:effectLst/>
                <a:latin typeface="Arial" panose="020B0604020202020204" pitchFamily="34" charset="0"/>
                <a:hlinkClick r:id="rId6" tooltip="Nombre : En JavaScript, Number est un type de donnée numérique dans le format à virgule flottante double précision 64 bits (IEEE 754). Dans d'autres langages de programmation, différents types numériques peuvent exister, par exemple : Integers, Floats, Doubles, ou Bignums."/>
              </a:rPr>
              <a:t>Nombre</a:t>
            </a:r>
            <a:r>
              <a:rPr kumimoji="0" lang="fr-FR" altLang="fr-FR" sz="14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fr-FR" altLang="fr-FR" sz="1400" b="0" i="0" u="none" strike="noStrike" cap="none" normalizeH="0" baseline="0" dirty="0">
                <a:ln>
                  <a:noFill/>
                </a:ln>
                <a:solidFill>
                  <a:schemeClr val="tx1"/>
                </a:solidFill>
                <a:effectLst/>
                <a:latin typeface="Arial" panose="020B0604020202020204" pitchFamily="34" charset="0"/>
                <a:hlinkClick r:id="rId7" tooltip="Chaîne de caractères : Dans les langages de programmation, le terme chaîne de caractères (String) est utilisé pour représenter du texte."/>
              </a:rPr>
              <a:t>Chaîne de caractères</a:t>
            </a:r>
            <a:r>
              <a:rPr kumimoji="0" lang="fr-FR" altLang="fr-FR" sz="1400" b="0" i="0" u="none" strike="noStrike" cap="none" normalizeH="0" baseline="0" dirty="0">
                <a:ln>
                  <a:noFill/>
                </a:ln>
                <a:solidFill>
                  <a:schemeClr val="tx1"/>
                </a:solidFill>
                <a:effectLst/>
                <a:latin typeface="Arial" panose="020B0604020202020204" pitchFamily="34" charset="0"/>
              </a:rPr>
              <a:t> </a:t>
            </a:r>
            <a:r>
              <a:rPr kumimoji="0" lang="fr-FR" altLang="fr-FR" sz="1050" b="0" i="0" u="none" strike="noStrike" cap="none" normalizeH="0" baseline="0" dirty="0">
                <a:ln>
                  <a:noFill/>
                </a:ln>
                <a:solidFill>
                  <a:schemeClr val="tx1"/>
                </a:solidFill>
                <a:effectLst/>
                <a:latin typeface="Arial" panose="020B0604020202020204" pitchFamily="34" charset="0"/>
              </a:rPr>
              <a:t>(String) </a:t>
            </a:r>
          </a:p>
          <a:p>
            <a:pPr lvl="1" eaLnBrk="0" fontAlgn="base" hangingPunct="0">
              <a:spcBef>
                <a:spcPct val="0"/>
              </a:spcBef>
              <a:spcAft>
                <a:spcPct val="0"/>
              </a:spcAft>
              <a:buFontTx/>
              <a:buChar char="•"/>
            </a:pPr>
            <a:r>
              <a:rPr lang="fr-FR" altLang="fr-FR" sz="1400" dirty="0" err="1">
                <a:latin typeface="Arial" panose="020B0604020202020204" pitchFamily="34" charset="0"/>
                <a:hlinkClick r:id="rId8" tooltip="Null : En informatique, une valeur null représente une référence qui pointe, en général de manière volontaire, vers un objet ou une adresse invalide ou inexistant. La signification d'une référence nulle varie selon les implémentations des langages."/>
              </a:rPr>
              <a:t>Null</a:t>
            </a:r>
            <a:r>
              <a:rPr lang="fr-FR" altLang="fr-FR" sz="1400" dirty="0">
                <a:latin typeface="Arial" panose="020B0604020202020204" pitchFamily="34" charset="0"/>
              </a:rPr>
              <a:t> </a:t>
            </a:r>
          </a:p>
          <a:p>
            <a:pPr lvl="1" eaLnBrk="0" fontAlgn="base" hangingPunct="0">
              <a:spcBef>
                <a:spcPct val="0"/>
              </a:spcBef>
              <a:spcAft>
                <a:spcPct val="0"/>
              </a:spcAft>
              <a:buFontTx/>
              <a:buChar char="•"/>
            </a:pPr>
            <a:r>
              <a:rPr lang="fr-FR" altLang="fr-FR" sz="1400" dirty="0" err="1">
                <a:latin typeface="Arial" panose="020B0604020202020204" pitchFamily="34" charset="0"/>
                <a:hlinkClick r:id="rId9" tooltip="Undefined : Une Valeur primitive affectée automatiquement aux variables qui viennent d'être déclarées ou aux arguments formels pour lesquels il n'y a pas d'arguments réels."/>
              </a:rPr>
              <a:t>Undefined</a:t>
            </a:r>
            <a:r>
              <a:rPr lang="fr-FR" altLang="fr-FR" sz="1400" dirty="0">
                <a:latin typeface="Arial" panose="020B0604020202020204" pitchFamily="34" charset="0"/>
              </a:rPr>
              <a:t> </a:t>
            </a:r>
            <a:endParaRPr kumimoji="0" lang="fr-FR" altLang="fr-FR" sz="1400" b="0" i="0" u="none" strike="noStrike" cap="none" normalizeH="0" baseline="0" dirty="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fr-FR" altLang="fr-FR" sz="1400" b="0" i="0" u="none" strike="noStrike" cap="none" normalizeH="0" baseline="0" dirty="0">
                <a:ln>
                  <a:noFill/>
                </a:ln>
                <a:solidFill>
                  <a:schemeClr val="tx1"/>
                </a:solidFill>
                <a:effectLst/>
                <a:latin typeface="Arial" panose="020B0604020202020204" pitchFamily="34" charset="0"/>
                <a:hlinkClick r:id="rId10" tooltip="Symbole : Cette page de glossaire décrit à la fois un type de données, appelé &quot;symbole&quot;, et la fonction de classe, appelée &quot;symbole()&quot;, qui (entre autres) crée des instances du type de données symbole ."/>
              </a:rPr>
              <a:t>Symbole</a:t>
            </a:r>
            <a:r>
              <a:rPr kumimoji="0" lang="fr-FR" altLang="fr-FR" sz="1400" b="0" i="0" u="none" strike="noStrike" cap="none" normalizeH="0" baseline="0" dirty="0">
                <a:ln>
                  <a:noFill/>
                </a:ln>
                <a:solidFill>
                  <a:schemeClr val="tx1"/>
                </a:solidFill>
                <a:effectLst/>
                <a:latin typeface="Arial" panose="020B0604020202020204" pitchFamily="34" charset="0"/>
              </a:rPr>
              <a:t> </a:t>
            </a:r>
            <a:r>
              <a:rPr kumimoji="0" lang="fr-FR" altLang="fr-FR" sz="1050" b="0" i="0" u="none" strike="noStrike" cap="none" normalizeH="0" baseline="0" dirty="0">
                <a:ln>
                  <a:noFill/>
                </a:ln>
                <a:solidFill>
                  <a:schemeClr val="tx1"/>
                </a:solidFill>
                <a:effectLst/>
                <a:latin typeface="Arial" panose="020B0604020202020204" pitchFamily="34" charset="0"/>
              </a:rPr>
              <a:t>(un nouveau type introduit avec </a:t>
            </a:r>
            <a:r>
              <a:rPr kumimoji="0" lang="fr-FR" altLang="fr-FR" sz="1050" b="0" i="0" u="none" strike="noStrike" cap="none" normalizeH="0" baseline="0" dirty="0" err="1">
                <a:ln>
                  <a:noFill/>
                </a:ln>
                <a:solidFill>
                  <a:schemeClr val="tx1"/>
                </a:solidFill>
                <a:effectLst/>
                <a:latin typeface="Arial" panose="020B0604020202020204" pitchFamily="34" charset="0"/>
              </a:rPr>
              <a:t>ECMAScript</a:t>
            </a:r>
            <a:r>
              <a:rPr kumimoji="0" lang="fr-FR" altLang="fr-FR" sz="1050" b="0" i="0" u="none" strike="noStrike" cap="none" normalizeH="0" baseline="0" dirty="0">
                <a:ln>
                  <a:noFill/>
                </a:ln>
                <a:solidFill>
                  <a:schemeClr val="tx1"/>
                </a:solidFill>
                <a:effectLst/>
                <a:latin typeface="Arial" panose="020B0604020202020204" pitchFamily="34" charset="0"/>
              </a:rPr>
              <a:t> 6) </a:t>
            </a:r>
            <a:endParaRPr kumimoji="0" lang="fr-FR" altLang="fr-FR"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1400" b="0" i="0" u="none" strike="noStrike" cap="none" normalizeH="0" baseline="0" dirty="0">
                <a:ln>
                  <a:noFill/>
                </a:ln>
                <a:solidFill>
                  <a:schemeClr val="tx1"/>
                </a:solidFill>
                <a:effectLst/>
                <a:latin typeface="Arial" panose="020B0604020202020204" pitchFamily="34" charset="0"/>
              </a:rPr>
              <a:t>et le type </a:t>
            </a:r>
            <a:r>
              <a:rPr kumimoji="0" lang="fr-FR" altLang="fr-FR" sz="1400" b="0" i="0" u="none" strike="noStrike" cap="none" normalizeH="0" baseline="0" dirty="0">
                <a:ln>
                  <a:noFill/>
                </a:ln>
                <a:solidFill>
                  <a:schemeClr val="tx1"/>
                </a:solidFill>
                <a:effectLst/>
                <a:latin typeface="Arial" panose="020B0604020202020204" pitchFamily="34" charset="0"/>
                <a:hlinkClick r:id="rId11" tooltip="Objet : Un Objet est une structure contenant des données et des instructions en rapport avec ces données. Un Objet correspond parfois à des choses du monde réel, par exemple à une voiture ou à une piste dans un jeu vidéo de course. JavaScript, Java, C++, Python et Ruby sont des exemples de langages de programmation orientée objet."/>
              </a:rPr>
              <a:t>Objet</a:t>
            </a:r>
            <a:r>
              <a:rPr kumimoji="0" lang="fr-FR" altLang="fr-FR" sz="1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a:p>
            <a:pPr lvl="0" eaLnBrk="0" fontAlgn="base" hangingPunct="0">
              <a:spcBef>
                <a:spcPct val="0"/>
              </a:spcBef>
              <a:spcAft>
                <a:spcPct val="0"/>
              </a:spcAft>
            </a:pPr>
            <a:r>
              <a:rPr kumimoji="0" lang="fr-FR" altLang="fr-FR" sz="1600" b="0" i="0" u="none" strike="noStrike" cap="none" normalizeH="0" baseline="0" dirty="0">
                <a:ln>
                  <a:noFill/>
                </a:ln>
                <a:solidFill>
                  <a:schemeClr val="tx1"/>
                </a:solidFill>
                <a:effectLst/>
                <a:latin typeface="Arial" panose="020B0604020202020204" pitchFamily="34" charset="0"/>
              </a:rPr>
              <a:t>Référence </a:t>
            </a:r>
            <a:r>
              <a:rPr lang="fr-FR" altLang="fr-FR" sz="1600" dirty="0">
                <a:latin typeface="Arial" panose="020B0604020202020204" pitchFamily="34" charset="0"/>
              </a:rPr>
              <a:t>et détails : </a:t>
            </a:r>
            <a:r>
              <a:rPr lang="fr-FR" altLang="fr-FR" sz="1600" dirty="0">
                <a:latin typeface="Arial" panose="020B0604020202020204" pitchFamily="34" charset="0"/>
                <a:hlinkClick r:id="rId12"/>
              </a:rPr>
              <a:t>developer.mozilla.org/</a:t>
            </a:r>
            <a:r>
              <a:rPr lang="fr-FR" altLang="fr-FR" sz="1600" dirty="0" err="1">
                <a:latin typeface="Arial" panose="020B0604020202020204" pitchFamily="34" charset="0"/>
                <a:hlinkClick r:id="rId12"/>
              </a:rPr>
              <a:t>fr</a:t>
            </a:r>
            <a:r>
              <a:rPr lang="fr-FR" altLang="fr-FR" sz="1600" dirty="0">
                <a:latin typeface="Arial" panose="020B0604020202020204" pitchFamily="34" charset="0"/>
                <a:hlinkClick r:id="rId12"/>
              </a:rPr>
              <a:t>/docs/Web/JavaScript/</a:t>
            </a:r>
            <a:r>
              <a:rPr lang="fr-FR" altLang="fr-FR" sz="1600" dirty="0" err="1">
                <a:latin typeface="Arial" panose="020B0604020202020204" pitchFamily="34" charset="0"/>
                <a:hlinkClick r:id="rId12"/>
              </a:rPr>
              <a:t>Structures_de_donées</a:t>
            </a:r>
            <a:r>
              <a:rPr lang="fr-FR" altLang="fr-FR" sz="1600" dirty="0">
                <a:latin typeface="Arial" panose="020B0604020202020204" pitchFamily="34" charset="0"/>
              </a:rPr>
              <a:t> </a:t>
            </a:r>
            <a:endParaRPr kumimoji="0" lang="fr-FR" altLang="fr-FR"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70415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solidFill>
                  <a:srgbClr val="00B0F0"/>
                </a:solidFill>
              </a:rPr>
              <a:t>Typage</a:t>
            </a:r>
            <a:r>
              <a:rPr lang="en-CA" dirty="0">
                <a:solidFill>
                  <a:srgbClr val="00B0F0"/>
                </a:solidFill>
              </a:rPr>
              <a:t> </a:t>
            </a:r>
            <a:r>
              <a:rPr lang="en-CA" dirty="0" err="1">
                <a:solidFill>
                  <a:srgbClr val="00B0F0"/>
                </a:solidFill>
              </a:rPr>
              <a:t>dynamique</a:t>
            </a:r>
            <a:endParaRPr lang="fr-FR" dirty="0">
              <a:solidFill>
                <a:srgbClr val="00B0F0"/>
              </a:solidFill>
            </a:endParaRPr>
          </a:p>
        </p:txBody>
      </p:sp>
      <p:pic>
        <p:nvPicPr>
          <p:cNvPr id="8194" name="Picture 2" descr="https://blog.lesieur.name/media/images/upload/6-types-javascript-objet-primitif.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1179219"/>
            <a:ext cx="4824536" cy="390334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4570533" y="2566814"/>
            <a:ext cx="4416594" cy="224676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fr-FR" sz="1000" b="1" i="0" u="none" strike="noStrike" cap="none" normalizeH="0" baseline="0" dirty="0">
                <a:ln>
                  <a:noFill/>
                </a:ln>
                <a:solidFill>
                  <a:srgbClr val="000080"/>
                </a:solidFill>
                <a:effectLst/>
                <a:latin typeface="Courier New" pitchFamily="49" charset="0"/>
                <a:cs typeface="Courier New" pitchFamily="49" charset="0"/>
              </a:rPr>
              <a:t>// </a:t>
            </a:r>
            <a:r>
              <a:rPr kumimoji="0" lang="en-CA" altLang="fr-FR" sz="1000" b="1" i="0" u="none" strike="noStrike" cap="none" normalizeH="0" baseline="0" dirty="0" err="1">
                <a:ln>
                  <a:noFill/>
                </a:ln>
                <a:solidFill>
                  <a:srgbClr val="000080"/>
                </a:solidFill>
                <a:effectLst/>
                <a:latin typeface="Courier New" pitchFamily="49" charset="0"/>
                <a:cs typeface="Courier New" pitchFamily="49" charset="0"/>
              </a:rPr>
              <a:t>Exemples</a:t>
            </a:r>
            <a:endParaRPr kumimoji="0" lang="fr-FR" altLang="fr-FR" sz="1000" b="1" i="0" u="none" strike="noStrike" cap="none" normalizeH="0" baseline="0" dirty="0">
              <a:ln>
                <a:noFill/>
              </a:ln>
              <a:solidFill>
                <a:srgbClr val="000080"/>
              </a:solidFill>
              <a:effectLst/>
              <a:latin typeface="Courier New" pitchFamily="49"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1000" b="1" i="1" u="none" strike="noStrike" cap="none" normalizeH="0" baseline="0" dirty="0">
                <a:ln>
                  <a:noFill/>
                </a:ln>
                <a:solidFill>
                  <a:srgbClr val="660E7A"/>
                </a:solidFill>
                <a:effectLst/>
                <a:latin typeface="Courier New" pitchFamily="49" charset="0"/>
                <a:cs typeface="Courier New" pitchFamily="49" charset="0"/>
              </a:rPr>
              <a:t>string </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00" b="1" i="0" u="none" strike="noStrike" cap="none" normalizeH="0" baseline="0" dirty="0">
                <a:ln>
                  <a:noFill/>
                </a:ln>
                <a:solidFill>
                  <a:srgbClr val="008000"/>
                </a:solidFill>
                <a:effectLst/>
                <a:latin typeface="Courier New" pitchFamily="49" charset="0"/>
                <a:cs typeface="Courier New" pitchFamily="49" charset="0"/>
              </a:rPr>
              <a:t>'Ceci est une chaîne de caractères'</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0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1000" b="1" i="1" u="none" strike="noStrike" cap="none" normalizeH="0" baseline="0" dirty="0" err="1">
                <a:ln>
                  <a:noFill/>
                </a:ln>
                <a:solidFill>
                  <a:srgbClr val="660E7A"/>
                </a:solidFill>
                <a:effectLst/>
                <a:latin typeface="Courier New" pitchFamily="49" charset="0"/>
                <a:cs typeface="Courier New" pitchFamily="49" charset="0"/>
              </a:rPr>
              <a:t>emptyString</a:t>
            </a:r>
            <a:r>
              <a:rPr kumimoji="0" lang="fr-FR" altLang="fr-FR" sz="100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00" b="1" i="0" u="none" strike="noStrike" cap="none" normalizeH="0" baseline="0" dirty="0">
                <a:ln>
                  <a:noFill/>
                </a:ln>
                <a:solidFill>
                  <a:srgbClr val="008000"/>
                </a:solidFill>
                <a:effectLst/>
                <a:latin typeface="Courier New" pitchFamily="49" charset="0"/>
                <a:cs typeface="Courier New" pitchFamily="49" charset="0"/>
              </a:rPr>
              <a:t>''</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0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1000" b="1" i="1" u="none" strike="noStrike" cap="none" normalizeH="0" baseline="0" dirty="0" err="1">
                <a:ln>
                  <a:noFill/>
                </a:ln>
                <a:solidFill>
                  <a:srgbClr val="660E7A"/>
                </a:solidFill>
                <a:effectLst/>
                <a:latin typeface="Courier New" pitchFamily="49" charset="0"/>
                <a:cs typeface="Courier New" pitchFamily="49" charset="0"/>
              </a:rPr>
              <a:t>integer</a:t>
            </a:r>
            <a:r>
              <a:rPr kumimoji="0" lang="fr-FR" altLang="fr-FR" sz="100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00" b="0" i="0" u="none" strike="noStrike" cap="none" normalizeH="0" baseline="0" dirty="0">
                <a:ln>
                  <a:noFill/>
                </a:ln>
                <a:solidFill>
                  <a:srgbClr val="0000FF"/>
                </a:solidFill>
                <a:effectLst/>
                <a:latin typeface="Courier New" pitchFamily="49" charset="0"/>
                <a:cs typeface="Courier New" pitchFamily="49" charset="0"/>
              </a:rPr>
              <a:t>1258</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0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1000" b="1" i="1" u="none" strike="noStrike" cap="none" normalizeH="0" baseline="0" dirty="0" err="1">
                <a:ln>
                  <a:noFill/>
                </a:ln>
                <a:solidFill>
                  <a:srgbClr val="660E7A"/>
                </a:solidFill>
                <a:effectLst/>
                <a:latin typeface="Courier New" pitchFamily="49" charset="0"/>
                <a:cs typeface="Courier New" pitchFamily="49" charset="0"/>
              </a:rPr>
              <a:t>float</a:t>
            </a:r>
            <a:r>
              <a:rPr kumimoji="0" lang="fr-FR" altLang="fr-FR" sz="100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00" b="0" i="0" u="none" strike="noStrike" cap="none" normalizeH="0" baseline="0" dirty="0">
                <a:ln>
                  <a:noFill/>
                </a:ln>
                <a:solidFill>
                  <a:srgbClr val="0000FF"/>
                </a:solidFill>
                <a:effectLst/>
                <a:latin typeface="Courier New" pitchFamily="49" charset="0"/>
                <a:cs typeface="Courier New" pitchFamily="49" charset="0"/>
              </a:rPr>
              <a:t>309.005</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0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1000" b="1" i="1" u="none" strike="noStrike" cap="none" normalizeH="0" baseline="0" dirty="0" err="1">
                <a:ln>
                  <a:noFill/>
                </a:ln>
                <a:solidFill>
                  <a:srgbClr val="660E7A"/>
                </a:solidFill>
                <a:effectLst/>
                <a:latin typeface="Courier New" pitchFamily="49" charset="0"/>
                <a:cs typeface="Courier New" pitchFamily="49" charset="0"/>
              </a:rPr>
              <a:t>boolean</a:t>
            </a:r>
            <a:r>
              <a:rPr kumimoji="0" lang="fr-FR" altLang="fr-FR" sz="100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00" b="1" i="0" u="none" strike="noStrike" cap="none" normalizeH="0" baseline="0" dirty="0" err="1">
                <a:ln>
                  <a:noFill/>
                </a:ln>
                <a:solidFill>
                  <a:srgbClr val="000080"/>
                </a:solidFill>
                <a:effectLst/>
                <a:latin typeface="Courier New" pitchFamily="49" charset="0"/>
                <a:cs typeface="Courier New" pitchFamily="49" charset="0"/>
              </a:rPr>
              <a:t>true</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0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1000" b="1" i="1" u="none" strike="noStrike" cap="none" normalizeH="0" baseline="0" dirty="0" err="1">
                <a:ln>
                  <a:noFill/>
                </a:ln>
                <a:solidFill>
                  <a:srgbClr val="660E7A"/>
                </a:solidFill>
                <a:effectLst/>
                <a:latin typeface="Courier New" pitchFamily="49" charset="0"/>
                <a:cs typeface="Courier New" pitchFamily="49" charset="0"/>
              </a:rPr>
              <a:t>isValid</a:t>
            </a:r>
            <a:r>
              <a:rPr kumimoji="0" lang="fr-FR" altLang="fr-FR" sz="100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00" b="1" i="0" u="none" strike="noStrike" cap="none" normalizeH="0" baseline="0" dirty="0">
                <a:ln>
                  <a:noFill/>
                </a:ln>
                <a:solidFill>
                  <a:srgbClr val="000080"/>
                </a:solidFill>
                <a:effectLst/>
                <a:latin typeface="Courier New" pitchFamily="49" charset="0"/>
                <a:cs typeface="Courier New" pitchFamily="49" charset="0"/>
              </a:rPr>
              <a:t>false</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0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1000" b="1" i="1" u="none" strike="noStrike" cap="none" normalizeH="0" baseline="0" dirty="0" err="1">
                <a:ln>
                  <a:noFill/>
                </a:ln>
                <a:solidFill>
                  <a:srgbClr val="660E7A"/>
                </a:solidFill>
                <a:effectLst/>
                <a:latin typeface="Courier New" pitchFamily="49" charset="0"/>
                <a:cs typeface="Courier New" pitchFamily="49" charset="0"/>
              </a:rPr>
              <a:t>emptyArray</a:t>
            </a:r>
            <a:r>
              <a:rPr kumimoji="0" lang="fr-FR" altLang="fr-FR" sz="100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b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0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1000" b="1" i="1" u="none" strike="noStrike" cap="none" normalizeH="0" baseline="0" dirty="0" err="1">
                <a:ln>
                  <a:noFill/>
                </a:ln>
                <a:solidFill>
                  <a:srgbClr val="660E7A"/>
                </a:solidFill>
                <a:effectLst/>
                <a:latin typeface="Courier New" pitchFamily="49" charset="0"/>
                <a:cs typeface="Courier New" pitchFamily="49" charset="0"/>
              </a:rPr>
              <a:t>primeNumbers</a:t>
            </a:r>
            <a:r>
              <a:rPr kumimoji="0" lang="fr-FR" altLang="fr-FR" sz="100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00" b="0" i="0" u="none" strike="noStrike" cap="none" normalizeH="0" baseline="0" dirty="0">
                <a:ln>
                  <a:noFill/>
                </a:ln>
                <a:solidFill>
                  <a:srgbClr val="0000FF"/>
                </a:solidFill>
                <a:effectLst/>
                <a:latin typeface="Courier New" pitchFamily="49" charset="0"/>
                <a:cs typeface="Courier New" pitchFamily="49" charset="0"/>
              </a:rPr>
              <a:t>2</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00" b="0" i="0" u="none" strike="noStrike" cap="none" normalizeH="0" baseline="0" dirty="0">
                <a:ln>
                  <a:noFill/>
                </a:ln>
                <a:solidFill>
                  <a:srgbClr val="0000FF"/>
                </a:solidFill>
                <a:effectLst/>
                <a:latin typeface="Courier New" pitchFamily="49" charset="0"/>
                <a:cs typeface="Courier New" pitchFamily="49" charset="0"/>
              </a:rPr>
              <a:t>3</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00" b="0" i="0" u="none" strike="noStrike" cap="none" normalizeH="0" baseline="0" dirty="0">
                <a:ln>
                  <a:noFill/>
                </a:ln>
                <a:solidFill>
                  <a:srgbClr val="0000FF"/>
                </a:solidFill>
                <a:effectLst/>
                <a:latin typeface="Courier New" pitchFamily="49" charset="0"/>
                <a:cs typeface="Courier New" pitchFamily="49" charset="0"/>
              </a:rPr>
              <a:t>5</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00" b="0" i="0" u="none" strike="noStrike" cap="none" normalizeH="0" baseline="0" dirty="0">
                <a:ln>
                  <a:noFill/>
                </a:ln>
                <a:solidFill>
                  <a:srgbClr val="0000FF"/>
                </a:solidFill>
                <a:effectLst/>
                <a:latin typeface="Courier New" pitchFamily="49" charset="0"/>
                <a:cs typeface="Courier New" pitchFamily="49" charset="0"/>
              </a:rPr>
              <a:t>7</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00" b="0" i="0" u="none" strike="noStrike" cap="none" normalizeH="0" baseline="0" dirty="0">
                <a:ln>
                  <a:noFill/>
                </a:ln>
                <a:solidFill>
                  <a:srgbClr val="0000FF"/>
                </a:solidFill>
                <a:effectLst/>
                <a:latin typeface="Courier New" pitchFamily="49" charset="0"/>
                <a:cs typeface="Courier New" pitchFamily="49" charset="0"/>
              </a:rPr>
              <a:t>11</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00" b="0" i="0" u="none" strike="noStrike" cap="none" normalizeH="0" baseline="0" dirty="0">
                <a:ln>
                  <a:noFill/>
                </a:ln>
                <a:solidFill>
                  <a:srgbClr val="0000FF"/>
                </a:solidFill>
                <a:effectLst/>
                <a:latin typeface="Courier New" pitchFamily="49" charset="0"/>
                <a:cs typeface="Courier New" pitchFamily="49" charset="0"/>
              </a:rPr>
              <a:t>13</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00" b="0" i="0" u="none" strike="noStrike" cap="none" normalizeH="0" baseline="0" dirty="0">
                <a:ln>
                  <a:noFill/>
                </a:ln>
                <a:solidFill>
                  <a:srgbClr val="0000FF"/>
                </a:solidFill>
                <a:effectLst/>
                <a:latin typeface="Courier New" pitchFamily="49" charset="0"/>
                <a:cs typeface="Courier New" pitchFamily="49" charset="0"/>
              </a:rPr>
              <a:t>17</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00" b="0" i="0" u="none" strike="noStrike" cap="none" normalizeH="0" baseline="0" dirty="0">
                <a:ln>
                  <a:noFill/>
                </a:ln>
                <a:solidFill>
                  <a:srgbClr val="0000FF"/>
                </a:solidFill>
                <a:effectLst/>
                <a:latin typeface="Courier New" pitchFamily="49" charset="0"/>
                <a:cs typeface="Courier New" pitchFamily="49" charset="0"/>
              </a:rPr>
              <a:t>23</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0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1000" b="1" i="1" u="none" strike="noStrike" cap="none" normalizeH="0" baseline="0" dirty="0" err="1">
                <a:ln>
                  <a:noFill/>
                </a:ln>
                <a:solidFill>
                  <a:srgbClr val="660E7A"/>
                </a:solidFill>
                <a:effectLst/>
                <a:latin typeface="Courier New" pitchFamily="49" charset="0"/>
                <a:cs typeface="Courier New" pitchFamily="49" charset="0"/>
              </a:rPr>
              <a:t>workDays</a:t>
            </a:r>
            <a:r>
              <a:rPr kumimoji="0" lang="fr-FR" altLang="fr-FR" sz="100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1000" b="0" i="0" u="none" strike="noStrike" cap="none" normalizeH="0" baseline="0">
                <a:ln>
                  <a:noFill/>
                </a:ln>
                <a:solidFill>
                  <a:srgbClr val="000000"/>
                </a:solidFill>
                <a:effectLst/>
                <a:latin typeface="Courier New" pitchFamily="49" charset="0"/>
                <a:cs typeface="Courier New" pitchFamily="49" charset="0"/>
              </a:rPr>
              <a:t>= </a:t>
            </a:r>
            <a:br>
              <a:rPr kumimoji="0" lang="fr-FR" altLang="fr-FR" sz="1000" b="0" i="0" u="none" strike="noStrike" cap="none" normalizeH="0" baseline="0">
                <a:ln>
                  <a:noFill/>
                </a:ln>
                <a:solidFill>
                  <a:srgbClr val="000000"/>
                </a:solidFill>
                <a:effectLst/>
                <a:latin typeface="Courier New" pitchFamily="49" charset="0"/>
                <a:cs typeface="Courier New" pitchFamily="49" charset="0"/>
              </a:rPr>
            </a:br>
            <a:r>
              <a:rPr kumimoji="0" lang="fr-FR" altLang="fr-FR" sz="1000" b="0" i="0" u="none" strike="noStrike" cap="none" normalizeH="0" baseline="0">
                <a:ln>
                  <a:noFill/>
                </a:ln>
                <a:solidFill>
                  <a:srgbClr val="000000"/>
                </a:solidFill>
                <a:effectLst/>
                <a:latin typeface="Courier New" pitchFamily="49" charset="0"/>
                <a:cs typeface="Courier New" pitchFamily="49" charset="0"/>
              </a:rPr>
              <a:t>   [</a:t>
            </a:r>
            <a:r>
              <a:rPr kumimoji="0" lang="fr-FR" altLang="fr-FR" sz="1000" b="1" i="0" u="none" strike="noStrike" cap="none" normalizeH="0" baseline="0" dirty="0">
                <a:ln>
                  <a:noFill/>
                </a:ln>
                <a:solidFill>
                  <a:srgbClr val="008000"/>
                </a:solidFill>
                <a:effectLst/>
                <a:latin typeface="Courier New" pitchFamily="49" charset="0"/>
                <a:cs typeface="Courier New" pitchFamily="49" charset="0"/>
              </a:rPr>
              <a:t>'lundi'</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00" b="1" i="0" u="none" strike="noStrike" cap="none" normalizeH="0" baseline="0" dirty="0">
                <a:ln>
                  <a:noFill/>
                </a:ln>
                <a:solidFill>
                  <a:srgbClr val="008000"/>
                </a:solidFill>
                <a:effectLst/>
                <a:latin typeface="Courier New" pitchFamily="49" charset="0"/>
                <a:cs typeface="Courier New" pitchFamily="49" charset="0"/>
              </a:rPr>
              <a:t>'mardi'</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00" b="1" i="0" u="none" strike="noStrike" cap="none" normalizeH="0" baseline="0" dirty="0">
                <a:ln>
                  <a:noFill/>
                </a:ln>
                <a:solidFill>
                  <a:srgbClr val="008000"/>
                </a:solidFill>
                <a:effectLst/>
                <a:latin typeface="Courier New" pitchFamily="49" charset="0"/>
                <a:cs typeface="Courier New" pitchFamily="49" charset="0"/>
              </a:rPr>
              <a:t>'mercredi</a:t>
            </a:r>
            <a:r>
              <a:rPr kumimoji="0" lang="fr-FR" altLang="fr-FR" sz="1000" b="1" i="0" u="none" strike="noStrike" cap="none" normalizeH="0" baseline="0">
                <a:ln>
                  <a:noFill/>
                </a:ln>
                <a:solidFill>
                  <a:srgbClr val="008000"/>
                </a:solidFill>
                <a:effectLst/>
                <a:latin typeface="Courier New" pitchFamily="49" charset="0"/>
                <a:cs typeface="Courier New" pitchFamily="49" charset="0"/>
              </a:rPr>
              <a:t>'</a:t>
            </a:r>
            <a:r>
              <a:rPr kumimoji="0" lang="fr-FR" altLang="fr-FR" sz="1000" b="0" i="0" u="none" strike="noStrike" cap="none" normalizeH="0" baseline="0">
                <a:ln>
                  <a:noFill/>
                </a:ln>
                <a:solidFill>
                  <a:srgbClr val="000000"/>
                </a:solidFill>
                <a:effectLst/>
                <a:latin typeface="Courier New" pitchFamily="49" charset="0"/>
                <a:cs typeface="Courier New" pitchFamily="49" charset="0"/>
              </a:rPr>
              <a:t>, </a:t>
            </a:r>
            <a:r>
              <a:rPr kumimoji="0" lang="fr-FR" altLang="fr-FR" sz="1000" b="1" i="0" u="none" strike="noStrike" cap="none" normalizeH="0" baseline="0">
                <a:ln>
                  <a:noFill/>
                </a:ln>
                <a:solidFill>
                  <a:srgbClr val="008000"/>
                </a:solidFill>
                <a:effectLst/>
                <a:latin typeface="Courier New" pitchFamily="49" charset="0"/>
                <a:cs typeface="Courier New" pitchFamily="49" charset="0"/>
              </a:rPr>
              <a:t>'jeudi'</a:t>
            </a:r>
            <a:r>
              <a:rPr kumimoji="0" lang="fr-FR" altLang="fr-FR" sz="1000" b="0" i="0" u="none" strike="noStrike" cap="none" normalizeH="0" baseline="0">
                <a:ln>
                  <a:noFill/>
                </a:ln>
                <a:solidFill>
                  <a:srgbClr val="000000"/>
                </a:solidFill>
                <a:effectLst/>
                <a:latin typeface="Courier New" pitchFamily="49" charset="0"/>
                <a:cs typeface="Courier New" pitchFamily="49" charset="0"/>
              </a:rPr>
              <a:t>, </a:t>
            </a:r>
            <a:r>
              <a:rPr kumimoji="0" lang="fr-FR" altLang="fr-FR" sz="1000" b="1" i="0" u="none" strike="noStrike" cap="none" normalizeH="0" baseline="0">
                <a:ln>
                  <a:noFill/>
                </a:ln>
                <a:solidFill>
                  <a:srgbClr val="008000"/>
                </a:solidFill>
                <a:effectLst/>
                <a:latin typeface="Courier New" pitchFamily="49" charset="0"/>
                <a:cs typeface="Courier New" pitchFamily="49" charset="0"/>
              </a:rPr>
              <a:t>'vendredi</a:t>
            </a:r>
            <a:r>
              <a:rPr kumimoji="0" lang="fr-FR" altLang="fr-FR" sz="1000" b="1" i="0" u="none" strike="noStrike" cap="none" normalizeH="0" baseline="0" dirty="0">
                <a:ln>
                  <a:noFill/>
                </a:ln>
                <a:solidFill>
                  <a:srgbClr val="008000"/>
                </a:solidFill>
                <a:effectLst/>
                <a:latin typeface="Courier New" pitchFamily="49" charset="0"/>
                <a:cs typeface="Courier New" pitchFamily="49" charset="0"/>
              </a:rPr>
              <a:t>'</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0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1000" b="1" i="1" u="none" strike="noStrike" cap="none" normalizeH="0" baseline="0" dirty="0">
                <a:ln>
                  <a:noFill/>
                </a:ln>
                <a:solidFill>
                  <a:srgbClr val="660E7A"/>
                </a:solidFill>
                <a:effectLst/>
                <a:latin typeface="Courier New" pitchFamily="49" charset="0"/>
                <a:cs typeface="Courier New" pitchFamily="49" charset="0"/>
              </a:rPr>
              <a:t>contact </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 </a:t>
            </a:r>
            <a:r>
              <a:rPr kumimoji="0" lang="fr-FR" altLang="fr-FR" sz="1000" b="1" i="0" u="none" strike="noStrike" cap="none" normalizeH="0" baseline="0" dirty="0">
                <a:ln>
                  <a:noFill/>
                </a:ln>
                <a:solidFill>
                  <a:srgbClr val="660E7A"/>
                </a:solidFill>
                <a:effectLst/>
                <a:latin typeface="Courier New" pitchFamily="49" charset="0"/>
                <a:cs typeface="Courier New" pitchFamily="49" charset="0"/>
              </a:rPr>
              <a:t>phone</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00" b="1" i="0" u="none" strike="noStrike" cap="none" normalizeH="0" baseline="0" dirty="0">
                <a:ln>
                  <a:noFill/>
                </a:ln>
                <a:solidFill>
                  <a:srgbClr val="008000"/>
                </a:solidFill>
                <a:effectLst/>
                <a:latin typeface="Courier New" pitchFamily="49" charset="0"/>
                <a:cs typeface="Courier New" pitchFamily="49" charset="0"/>
              </a:rPr>
              <a:t>'(450) 124-9045'</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b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00" b="1" i="0" u="none" strike="noStrike" cap="none" normalizeH="0" baseline="0" dirty="0" err="1">
                <a:ln>
                  <a:noFill/>
                </a:ln>
                <a:solidFill>
                  <a:srgbClr val="660E7A"/>
                </a:solidFill>
                <a:effectLst/>
                <a:latin typeface="Courier New" pitchFamily="49" charset="0"/>
                <a:cs typeface="Courier New" pitchFamily="49" charset="0"/>
              </a:rPr>
              <a:t>name</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00" b="1" i="0" u="none" strike="noStrike" cap="none" normalizeH="0" baseline="0" dirty="0">
                <a:ln>
                  <a:noFill/>
                </a:ln>
                <a:solidFill>
                  <a:srgbClr val="008000"/>
                </a:solidFill>
                <a:effectLst/>
                <a:latin typeface="Courier New" pitchFamily="49" charset="0"/>
                <a:cs typeface="Courier New" pitchFamily="49" charset="0"/>
              </a:rPr>
              <a:t>"Alain </a:t>
            </a:r>
            <a:r>
              <a:rPr kumimoji="0" lang="fr-FR" altLang="fr-FR" sz="1000" b="1" i="0" u="none" strike="noStrike" cap="none" normalizeH="0" baseline="0" dirty="0" err="1">
                <a:ln>
                  <a:noFill/>
                </a:ln>
                <a:solidFill>
                  <a:srgbClr val="008000"/>
                </a:solidFill>
                <a:effectLst/>
                <a:latin typeface="Courier New" pitchFamily="49" charset="0"/>
                <a:cs typeface="Courier New" pitchFamily="49" charset="0"/>
              </a:rPr>
              <a:t>Proviste</a:t>
            </a:r>
            <a:r>
              <a:rPr kumimoji="0" lang="fr-FR" altLang="fr-FR" sz="1000" b="1" i="0" u="none" strike="noStrike" cap="none" normalizeH="0" baseline="0" dirty="0">
                <a:ln>
                  <a:noFill/>
                </a:ln>
                <a:solidFill>
                  <a:srgbClr val="008000"/>
                </a:solidFill>
                <a:effectLst/>
                <a:latin typeface="Courier New" pitchFamily="49" charset="0"/>
                <a:cs typeface="Courier New" pitchFamily="49" charset="0"/>
              </a:rPr>
              <a:t>"</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b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00" b="1" i="0" u="none" strike="noStrike" cap="none" normalizeH="0" baseline="0" dirty="0">
                <a:ln>
                  <a:noFill/>
                </a:ln>
                <a:solidFill>
                  <a:srgbClr val="660E7A"/>
                </a:solidFill>
                <a:effectLst/>
                <a:latin typeface="Courier New" pitchFamily="49" charset="0"/>
                <a:cs typeface="Courier New" pitchFamily="49" charset="0"/>
              </a:rPr>
              <a:t>email</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00" b="1" i="0" u="none" strike="noStrike" cap="none" normalizeH="0" baseline="0" dirty="0">
                <a:ln>
                  <a:noFill/>
                </a:ln>
                <a:solidFill>
                  <a:srgbClr val="008000"/>
                </a:solidFill>
                <a:effectLst/>
                <a:latin typeface="Courier New" pitchFamily="49" charset="0"/>
                <a:cs typeface="Courier New" pitchFamily="49" charset="0"/>
              </a:rPr>
              <a:t>"alainproviste@hotmail.com"</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a:t>
            </a:r>
            <a:endParaRPr kumimoji="0" lang="fr-FR" altLang="fr-FR" sz="1100" b="0" i="0" u="none" strike="noStrike" cap="none" normalizeH="0" baseline="0" dirty="0">
              <a:ln>
                <a:noFill/>
              </a:ln>
              <a:solidFill>
                <a:schemeClr val="tx1"/>
              </a:solidFill>
              <a:effectLst/>
              <a:latin typeface="Arial" pitchFamily="34" charset="0"/>
              <a:cs typeface="Arial" pitchFamily="34" charset="0"/>
            </a:endParaRPr>
          </a:p>
        </p:txBody>
      </p:sp>
      <p:pic>
        <p:nvPicPr>
          <p:cNvPr id="7"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0232" y="1275606"/>
            <a:ext cx="2232248" cy="584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0160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t>Jeux</a:t>
            </a:r>
            <a:r>
              <a:rPr lang="en-CA" dirty="0"/>
              <a:t> </a:t>
            </a:r>
            <a:r>
              <a:rPr lang="en-CA" dirty="0" err="1"/>
              <a:t>d’instructions</a:t>
            </a:r>
            <a:endParaRPr lang="fr-FR" dirty="0"/>
          </a:p>
        </p:txBody>
      </p:sp>
      <p:sp>
        <p:nvSpPr>
          <p:cNvPr id="4" name="Rectangle 1"/>
          <p:cNvSpPr>
            <a:spLocks noChangeArrowheads="1"/>
          </p:cNvSpPr>
          <p:nvPr/>
        </p:nvSpPr>
        <p:spPr bwMode="auto">
          <a:xfrm>
            <a:off x="251520" y="1374617"/>
            <a:ext cx="4232941" cy="355481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80"/>
                </a:solidFill>
                <a:effectLst/>
                <a:latin typeface="Courier New" pitchFamily="49" charset="0"/>
                <a:cs typeface="Courier New" pitchFamily="49" charset="0"/>
              </a:rPr>
              <a:t>if </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00" b="1" i="1" u="none" strike="noStrike" cap="none" normalizeH="0" baseline="0" dirty="0">
                <a:ln>
                  <a:noFill/>
                </a:ln>
                <a:solidFill>
                  <a:srgbClr val="660E7A"/>
                </a:solidFill>
                <a:effectLst/>
                <a:latin typeface="Courier New" pitchFamily="49" charset="0"/>
                <a:cs typeface="Courier New" pitchFamily="49" charset="0"/>
              </a:rPr>
              <a:t>condition</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b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br>
            <a:b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00" b="1" i="0" u="none" strike="noStrike" cap="none" normalizeH="0" baseline="0" dirty="0">
                <a:ln>
                  <a:noFill/>
                </a:ln>
                <a:solidFill>
                  <a:srgbClr val="000080"/>
                </a:solidFill>
                <a:effectLst/>
                <a:latin typeface="Courier New" pitchFamily="49" charset="0"/>
                <a:cs typeface="Courier New" pitchFamily="49" charset="0"/>
              </a:rPr>
              <a:t>if </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00" b="1" i="1" u="none" strike="noStrike" cap="none" normalizeH="0" baseline="0" dirty="0">
                <a:ln>
                  <a:noFill/>
                </a:ln>
                <a:solidFill>
                  <a:srgbClr val="660E7A"/>
                </a:solidFill>
                <a:effectLst/>
                <a:latin typeface="Courier New" pitchFamily="49" charset="0"/>
                <a:cs typeface="Courier New" pitchFamily="49" charset="0"/>
              </a:rPr>
              <a:t>condition</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b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00" b="1" i="0" u="none" strike="noStrike" cap="none" normalizeH="0" baseline="0" dirty="0" err="1">
                <a:ln>
                  <a:noFill/>
                </a:ln>
                <a:solidFill>
                  <a:srgbClr val="000080"/>
                </a:solidFill>
                <a:effectLst/>
                <a:latin typeface="Courier New" pitchFamily="49" charset="0"/>
                <a:cs typeface="Courier New" pitchFamily="49" charset="0"/>
              </a:rPr>
              <a:t>else</a:t>
            </a:r>
            <a:r>
              <a:rPr kumimoji="0" lang="fr-FR" altLang="fr-FR" sz="1000" b="1" i="0" u="none" strike="noStrike" cap="none" normalizeH="0" baseline="0" dirty="0">
                <a:ln>
                  <a:noFill/>
                </a:ln>
                <a:solidFill>
                  <a:srgbClr val="000080"/>
                </a:solidFill>
                <a:effectLst/>
                <a:latin typeface="Courier New" pitchFamily="49" charset="0"/>
                <a:cs typeface="Courier New" pitchFamily="49" charset="0"/>
              </a:rPr>
              <a:t> </a:t>
            </a: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1000" dirty="0">
              <a:solidFill>
                <a:srgbClr val="000000"/>
              </a:solidFill>
              <a:latin typeface="Courier New" pitchFamily="49" charset="0"/>
              <a:cs typeface="Courier New" pitchFamily="49" charset="0"/>
            </a:endParaRPr>
          </a:p>
          <a:p>
            <a:pPr fontAlgn="base">
              <a:spcBef>
                <a:spcPct val="0"/>
              </a:spcBef>
              <a:spcAft>
                <a:spcPct val="0"/>
              </a:spcAft>
            </a:pPr>
            <a:r>
              <a:rPr lang="fr-FR" altLang="fr-FR" sz="1000" b="1" dirty="0">
                <a:solidFill>
                  <a:srgbClr val="000080"/>
                </a:solidFill>
                <a:latin typeface="Courier New" pitchFamily="49" charset="0"/>
                <a:cs typeface="Courier New" pitchFamily="49" charset="0"/>
              </a:rPr>
              <a:t>let </a:t>
            </a:r>
            <a:r>
              <a:rPr lang="fr-FR" altLang="fr-FR" sz="1000" b="1" i="1" dirty="0">
                <a:solidFill>
                  <a:srgbClr val="660E7A"/>
                </a:solidFill>
                <a:latin typeface="Courier New" pitchFamily="49" charset="0"/>
                <a:cs typeface="Courier New" pitchFamily="49" charset="0"/>
              </a:rPr>
              <a:t>variable </a:t>
            </a:r>
            <a:r>
              <a:rPr lang="fr-FR" altLang="fr-FR" sz="1000" dirty="0">
                <a:solidFill>
                  <a:srgbClr val="000000"/>
                </a:solidFill>
                <a:latin typeface="Courier New" pitchFamily="49" charset="0"/>
                <a:cs typeface="Courier New" pitchFamily="49" charset="0"/>
              </a:rPr>
              <a:t>= </a:t>
            </a:r>
            <a:r>
              <a:rPr lang="fr-FR" altLang="fr-FR" sz="1000" b="1" i="1" dirty="0">
                <a:solidFill>
                  <a:srgbClr val="660E7A"/>
                </a:solidFill>
                <a:latin typeface="Courier New" pitchFamily="49" charset="0"/>
                <a:cs typeface="Courier New" pitchFamily="49" charset="0"/>
              </a:rPr>
              <a:t>condition </a:t>
            </a:r>
            <a:r>
              <a:rPr lang="fr-FR" altLang="fr-FR" sz="1000" dirty="0">
                <a:solidFill>
                  <a:srgbClr val="000000"/>
                </a:solidFill>
                <a:latin typeface="Courier New" pitchFamily="49" charset="0"/>
                <a:cs typeface="Courier New" pitchFamily="49" charset="0"/>
              </a:rPr>
              <a:t>? </a:t>
            </a:r>
            <a:r>
              <a:rPr lang="fr-FR" altLang="fr-FR" sz="1000" dirty="0" err="1">
                <a:solidFill>
                  <a:srgbClr val="000000"/>
                </a:solidFill>
                <a:latin typeface="Courier New" pitchFamily="49" charset="0"/>
                <a:cs typeface="Courier New" pitchFamily="49" charset="0"/>
              </a:rPr>
              <a:t>exp_if_true</a:t>
            </a:r>
            <a:r>
              <a:rPr lang="fr-FR" altLang="fr-FR" sz="1000" dirty="0">
                <a:solidFill>
                  <a:srgbClr val="000000"/>
                </a:solidFill>
                <a:latin typeface="Courier New" pitchFamily="49" charset="0"/>
                <a:cs typeface="Courier New" pitchFamily="49" charset="0"/>
              </a:rPr>
              <a:t> : </a:t>
            </a:r>
            <a:r>
              <a:rPr lang="fr-FR" altLang="fr-FR" sz="1000" dirty="0" err="1">
                <a:solidFill>
                  <a:srgbClr val="000000"/>
                </a:solidFill>
                <a:latin typeface="Courier New" pitchFamily="49" charset="0"/>
                <a:cs typeface="Courier New" pitchFamily="49" charset="0"/>
              </a:rPr>
              <a:t>exp_if_false</a:t>
            </a:r>
            <a:r>
              <a:rPr lang="fr-FR" altLang="fr-FR" sz="1000" dirty="0">
                <a:solidFill>
                  <a:srgbClr val="000000"/>
                </a:solidFill>
                <a:latin typeface="Courier New" pitchFamily="49" charset="0"/>
                <a:cs typeface="Courier New" pitchFamily="49" charset="0"/>
              </a:rPr>
              <a:t>;</a:t>
            </a:r>
            <a:endParaRPr lang="fr-FR" altLang="fr-FR" sz="1100" dirty="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000" b="0" i="0" u="none" strike="noStrike" cap="none" normalizeH="0" baseline="0" dirty="0">
              <a:ln>
                <a:noFill/>
              </a:ln>
              <a:solidFill>
                <a:srgbClr val="000000"/>
              </a:solidFill>
              <a:effectLst/>
              <a:latin typeface="Courier New" pitchFamily="49" charset="0"/>
              <a:cs typeface="Courier New" pitchFamily="49" charset="0"/>
            </a:endParaRPr>
          </a:p>
          <a:p>
            <a:pPr lvl="0" fontAlgn="base">
              <a:spcBef>
                <a:spcPct val="0"/>
              </a:spcBef>
              <a:spcAft>
                <a:spcPct val="0"/>
              </a:spcAft>
            </a:pPr>
            <a:r>
              <a:rPr lang="fr-FR" altLang="fr-FR" sz="1000" b="1" dirty="0">
                <a:solidFill>
                  <a:srgbClr val="000080"/>
                </a:solidFill>
                <a:latin typeface="Courier New" pitchFamily="49" charset="0"/>
                <a:cs typeface="Courier New" pitchFamily="49" charset="0"/>
              </a:rPr>
              <a:t>switch </a:t>
            </a:r>
            <a:r>
              <a:rPr lang="fr-FR" altLang="fr-FR" sz="1000" dirty="0">
                <a:solidFill>
                  <a:srgbClr val="000000"/>
                </a:solidFill>
                <a:latin typeface="Courier New" pitchFamily="49" charset="0"/>
                <a:cs typeface="Courier New" pitchFamily="49" charset="0"/>
              </a:rPr>
              <a:t>(</a:t>
            </a:r>
            <a:r>
              <a:rPr lang="fr-FR" altLang="fr-FR" sz="1000" b="1" i="1" dirty="0">
                <a:solidFill>
                  <a:srgbClr val="660E7A"/>
                </a:solidFill>
                <a:latin typeface="Courier New" pitchFamily="49" charset="0"/>
                <a:cs typeface="Courier New" pitchFamily="49" charset="0"/>
              </a:rPr>
              <a:t>expression</a:t>
            </a:r>
            <a:r>
              <a:rPr lang="fr-FR" altLang="fr-FR" sz="1000" dirty="0">
                <a:solidFill>
                  <a:srgbClr val="000000"/>
                </a:solidFill>
                <a:latin typeface="Courier New" pitchFamily="49" charset="0"/>
                <a:cs typeface="Courier New" pitchFamily="49" charset="0"/>
              </a:rPr>
              <a:t>) {</a:t>
            </a:r>
            <a:br>
              <a:rPr lang="fr-FR" altLang="fr-FR" sz="1000" dirty="0">
                <a:solidFill>
                  <a:srgbClr val="000000"/>
                </a:solidFill>
                <a:latin typeface="Courier New" pitchFamily="49" charset="0"/>
                <a:cs typeface="Courier New" pitchFamily="49" charset="0"/>
              </a:rPr>
            </a:br>
            <a:r>
              <a:rPr lang="fr-FR" altLang="fr-FR" sz="1000" dirty="0">
                <a:solidFill>
                  <a:srgbClr val="000000"/>
                </a:solidFill>
                <a:latin typeface="Courier New" pitchFamily="49" charset="0"/>
                <a:cs typeface="Courier New" pitchFamily="49" charset="0"/>
              </a:rPr>
              <a:t>    </a:t>
            </a:r>
            <a:r>
              <a:rPr lang="fr-FR" altLang="fr-FR" sz="1000" b="1" dirty="0">
                <a:solidFill>
                  <a:srgbClr val="000080"/>
                </a:solidFill>
                <a:latin typeface="Courier New" pitchFamily="49" charset="0"/>
                <a:cs typeface="Courier New" pitchFamily="49" charset="0"/>
              </a:rPr>
              <a:t>case </a:t>
            </a:r>
            <a:r>
              <a:rPr lang="fr-FR" altLang="fr-FR" sz="1000" dirty="0">
                <a:solidFill>
                  <a:srgbClr val="000000"/>
                </a:solidFill>
                <a:latin typeface="Courier New" pitchFamily="49" charset="0"/>
                <a:cs typeface="Courier New" pitchFamily="49" charset="0"/>
              </a:rPr>
              <a:t>const1: </a:t>
            </a:r>
            <a:r>
              <a:rPr lang="fr-FR" altLang="fr-FR" sz="1000" b="1" dirty="0">
                <a:solidFill>
                  <a:srgbClr val="000080"/>
                </a:solidFill>
                <a:latin typeface="Courier New" pitchFamily="49" charset="0"/>
                <a:cs typeface="Courier New" pitchFamily="49" charset="0"/>
              </a:rPr>
              <a:t>break</a:t>
            </a:r>
            <a:r>
              <a:rPr lang="fr-FR" altLang="fr-FR" sz="1000" dirty="0">
                <a:solidFill>
                  <a:srgbClr val="000000"/>
                </a:solidFill>
                <a:latin typeface="Courier New" pitchFamily="49" charset="0"/>
                <a:cs typeface="Courier New" pitchFamily="49" charset="0"/>
              </a:rPr>
              <a:t>;</a:t>
            </a:r>
            <a:br>
              <a:rPr lang="fr-FR" altLang="fr-FR" sz="1000" dirty="0">
                <a:solidFill>
                  <a:srgbClr val="000000"/>
                </a:solidFill>
                <a:latin typeface="Courier New" pitchFamily="49" charset="0"/>
                <a:cs typeface="Courier New" pitchFamily="49" charset="0"/>
              </a:rPr>
            </a:br>
            <a:r>
              <a:rPr lang="fr-FR" altLang="fr-FR" sz="1000" dirty="0">
                <a:solidFill>
                  <a:srgbClr val="000000"/>
                </a:solidFill>
                <a:latin typeface="Courier New" pitchFamily="49" charset="0"/>
                <a:cs typeface="Courier New" pitchFamily="49" charset="0"/>
              </a:rPr>
              <a:t>    </a:t>
            </a:r>
            <a:r>
              <a:rPr lang="fr-FR" altLang="fr-FR" sz="1000" b="1" dirty="0">
                <a:solidFill>
                  <a:srgbClr val="000080"/>
                </a:solidFill>
                <a:latin typeface="Courier New" pitchFamily="49" charset="0"/>
                <a:cs typeface="Courier New" pitchFamily="49" charset="0"/>
              </a:rPr>
              <a:t>case </a:t>
            </a:r>
            <a:r>
              <a:rPr lang="fr-FR" altLang="fr-FR" sz="1000" dirty="0">
                <a:solidFill>
                  <a:srgbClr val="000000"/>
                </a:solidFill>
                <a:latin typeface="Courier New" pitchFamily="49" charset="0"/>
                <a:cs typeface="Courier New" pitchFamily="49" charset="0"/>
              </a:rPr>
              <a:t>const2: </a:t>
            </a:r>
            <a:r>
              <a:rPr lang="fr-FR" altLang="fr-FR" sz="1000" b="1" dirty="0">
                <a:solidFill>
                  <a:srgbClr val="000080"/>
                </a:solidFill>
                <a:latin typeface="Courier New" pitchFamily="49" charset="0"/>
                <a:cs typeface="Courier New" pitchFamily="49" charset="0"/>
              </a:rPr>
              <a:t>break</a:t>
            </a:r>
            <a:r>
              <a:rPr lang="fr-FR" altLang="fr-FR" sz="1000" dirty="0">
                <a:solidFill>
                  <a:srgbClr val="000000"/>
                </a:solidFill>
                <a:latin typeface="Courier New" pitchFamily="49" charset="0"/>
                <a:cs typeface="Courier New" pitchFamily="49" charset="0"/>
              </a:rPr>
              <a:t>;</a:t>
            </a:r>
            <a:br>
              <a:rPr lang="fr-FR" altLang="fr-FR" sz="1000" dirty="0">
                <a:solidFill>
                  <a:srgbClr val="000000"/>
                </a:solidFill>
                <a:latin typeface="Courier New" pitchFamily="49" charset="0"/>
                <a:cs typeface="Courier New" pitchFamily="49" charset="0"/>
              </a:rPr>
            </a:br>
            <a:r>
              <a:rPr lang="fr-FR" altLang="fr-FR" sz="1000" dirty="0">
                <a:solidFill>
                  <a:srgbClr val="000000"/>
                </a:solidFill>
                <a:latin typeface="Courier New" pitchFamily="49" charset="0"/>
                <a:cs typeface="Courier New" pitchFamily="49" charset="0"/>
              </a:rPr>
              <a:t>    </a:t>
            </a:r>
            <a:r>
              <a:rPr lang="fr-FR" altLang="fr-FR" sz="1000" b="1" dirty="0">
                <a:solidFill>
                  <a:srgbClr val="000080"/>
                </a:solidFill>
                <a:latin typeface="Courier New" pitchFamily="49" charset="0"/>
                <a:cs typeface="Courier New" pitchFamily="49" charset="0"/>
              </a:rPr>
              <a:t>case </a:t>
            </a:r>
            <a:r>
              <a:rPr lang="fr-FR" altLang="fr-FR" sz="1000" dirty="0">
                <a:solidFill>
                  <a:srgbClr val="000000"/>
                </a:solidFill>
                <a:latin typeface="Courier New" pitchFamily="49" charset="0"/>
                <a:cs typeface="Courier New" pitchFamily="49" charset="0"/>
              </a:rPr>
              <a:t>const3: </a:t>
            </a:r>
            <a:r>
              <a:rPr lang="fr-FR" altLang="fr-FR" sz="1000" b="1" dirty="0">
                <a:solidFill>
                  <a:srgbClr val="000080"/>
                </a:solidFill>
                <a:latin typeface="Courier New" pitchFamily="49" charset="0"/>
                <a:cs typeface="Courier New" pitchFamily="49" charset="0"/>
              </a:rPr>
              <a:t>break</a:t>
            </a:r>
            <a:r>
              <a:rPr lang="fr-FR" altLang="fr-FR" sz="1000" dirty="0">
                <a:solidFill>
                  <a:srgbClr val="000000"/>
                </a:solidFill>
                <a:latin typeface="Courier New" pitchFamily="49" charset="0"/>
                <a:cs typeface="Courier New" pitchFamily="49" charset="0"/>
              </a:rPr>
              <a:t>;</a:t>
            </a:r>
          </a:p>
          <a:p>
            <a:pPr lvl="0" fontAlgn="base">
              <a:spcBef>
                <a:spcPct val="0"/>
              </a:spcBef>
              <a:spcAft>
                <a:spcPct val="0"/>
              </a:spcAft>
            </a:pPr>
            <a:r>
              <a:rPr lang="fr-FR" altLang="fr-FR" sz="1000" dirty="0">
                <a:solidFill>
                  <a:srgbClr val="000000"/>
                </a:solidFill>
                <a:latin typeface="Courier New" pitchFamily="49" charset="0"/>
                <a:cs typeface="Courier New" pitchFamily="49" charset="0"/>
              </a:rPr>
              <a:t>    ...</a:t>
            </a:r>
            <a:br>
              <a:rPr lang="fr-FR" altLang="fr-FR" sz="1000" dirty="0">
                <a:solidFill>
                  <a:srgbClr val="000000"/>
                </a:solidFill>
                <a:latin typeface="Courier New" pitchFamily="49" charset="0"/>
                <a:cs typeface="Courier New" pitchFamily="49" charset="0"/>
              </a:rPr>
            </a:br>
            <a:r>
              <a:rPr lang="fr-FR" altLang="fr-FR" sz="1000" dirty="0">
                <a:solidFill>
                  <a:srgbClr val="000000"/>
                </a:solidFill>
                <a:latin typeface="Courier New" pitchFamily="49" charset="0"/>
                <a:cs typeface="Courier New" pitchFamily="49" charset="0"/>
              </a:rPr>
              <a:t>    </a:t>
            </a:r>
            <a:r>
              <a:rPr lang="fr-FR" altLang="fr-FR" sz="1000" b="1" dirty="0">
                <a:solidFill>
                  <a:srgbClr val="000080"/>
                </a:solidFill>
                <a:latin typeface="Courier New" pitchFamily="49" charset="0"/>
                <a:cs typeface="Courier New" pitchFamily="49" charset="0"/>
              </a:rPr>
              <a:t>default</a:t>
            </a:r>
            <a:r>
              <a:rPr lang="fr-FR" altLang="fr-FR" sz="1000" dirty="0">
                <a:solidFill>
                  <a:srgbClr val="000000"/>
                </a:solidFill>
                <a:latin typeface="Courier New" pitchFamily="49" charset="0"/>
                <a:cs typeface="Courier New" pitchFamily="49" charset="0"/>
              </a:rPr>
              <a:t>:</a:t>
            </a:r>
            <a:b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br>
            <a:endParaRPr kumimoji="0" lang="fr-FR" altLang="fr-FR" sz="1000" b="0" i="0" u="none" strike="noStrike" cap="none" normalizeH="0" baseline="0" dirty="0">
              <a:ln>
                <a:noFill/>
              </a:ln>
              <a:solidFill>
                <a:srgbClr val="000000"/>
              </a:solidFill>
              <a:effectLst/>
              <a:latin typeface="Courier New" pitchFamily="49" charset="0"/>
              <a:cs typeface="Courier New" pitchFamily="49" charset="0"/>
            </a:endParaRPr>
          </a:p>
          <a:p>
            <a:pPr lvl="0" fontAlgn="base">
              <a:spcBef>
                <a:spcPct val="0"/>
              </a:spcBef>
              <a:spcAft>
                <a:spcPct val="0"/>
              </a:spcAft>
            </a:pPr>
            <a:r>
              <a:rPr lang="fr-FR" altLang="fr-FR" sz="1100" b="1" dirty="0" err="1">
                <a:solidFill>
                  <a:srgbClr val="000080"/>
                </a:solidFill>
                <a:latin typeface="Courier New" pitchFamily="49" charset="0"/>
                <a:cs typeface="Courier New" pitchFamily="49" charset="0"/>
              </a:rPr>
              <a:t>while</a:t>
            </a:r>
            <a:r>
              <a:rPr lang="fr-FR" altLang="fr-FR" sz="1100" dirty="0">
                <a:solidFill>
                  <a:srgbClr val="000000"/>
                </a:solidFill>
                <a:latin typeface="Courier New" pitchFamily="49" charset="0"/>
                <a:cs typeface="Courier New" pitchFamily="49" charset="0"/>
              </a:rPr>
              <a:t>(</a:t>
            </a:r>
            <a:r>
              <a:rPr lang="fr-FR" altLang="fr-FR" sz="1100" b="1" i="1" dirty="0">
                <a:solidFill>
                  <a:srgbClr val="660E7A"/>
                </a:solidFill>
                <a:latin typeface="Courier New" pitchFamily="49" charset="0"/>
                <a:cs typeface="Courier New" pitchFamily="49" charset="0"/>
              </a:rPr>
              <a:t>condition</a:t>
            </a:r>
            <a:r>
              <a:rPr lang="fr-FR" altLang="fr-FR" sz="1100" dirty="0">
                <a:solidFill>
                  <a:srgbClr val="000000"/>
                </a:solidFill>
                <a:latin typeface="Courier New" pitchFamily="49" charset="0"/>
                <a:cs typeface="Courier New" pitchFamily="49" charset="0"/>
              </a:rPr>
              <a:t>) {</a:t>
            </a:r>
            <a:br>
              <a:rPr lang="fr-FR" altLang="fr-FR" sz="1100" dirty="0">
                <a:solidFill>
                  <a:srgbClr val="000000"/>
                </a:solidFill>
                <a:latin typeface="Courier New" pitchFamily="49" charset="0"/>
                <a:cs typeface="Courier New" pitchFamily="49" charset="0"/>
              </a:rPr>
            </a:br>
            <a:r>
              <a:rPr lang="fr-FR" altLang="fr-FR" sz="1100" dirty="0">
                <a:solidFill>
                  <a:srgbClr val="000000"/>
                </a:solidFill>
                <a:latin typeface="Courier New" pitchFamily="49" charset="0"/>
                <a:cs typeface="Courier New" pitchFamily="49" charset="0"/>
              </a:rPr>
              <a:t>    </a:t>
            </a:r>
            <a:r>
              <a:rPr lang="fr-FR" altLang="fr-FR" sz="1100" b="1" dirty="0">
                <a:solidFill>
                  <a:srgbClr val="000080"/>
                </a:solidFill>
                <a:latin typeface="Courier New" pitchFamily="49" charset="0"/>
                <a:cs typeface="Courier New" pitchFamily="49" charset="0"/>
              </a:rPr>
              <a:t>break</a:t>
            </a:r>
            <a:r>
              <a:rPr lang="fr-FR" altLang="fr-FR" sz="1100" dirty="0">
                <a:solidFill>
                  <a:srgbClr val="000000"/>
                </a:solidFill>
                <a:latin typeface="Courier New" pitchFamily="49" charset="0"/>
                <a:cs typeface="Courier New" pitchFamily="49" charset="0"/>
              </a:rPr>
              <a:t>;</a:t>
            </a:r>
            <a:br>
              <a:rPr lang="fr-FR" altLang="fr-FR" sz="1100" dirty="0">
                <a:solidFill>
                  <a:srgbClr val="000000"/>
                </a:solidFill>
                <a:latin typeface="Courier New" pitchFamily="49" charset="0"/>
                <a:cs typeface="Courier New" pitchFamily="49" charset="0"/>
              </a:rPr>
            </a:br>
            <a:r>
              <a:rPr lang="fr-FR" altLang="fr-FR" sz="1100" dirty="0">
                <a:solidFill>
                  <a:srgbClr val="000000"/>
                </a:solidFill>
                <a:latin typeface="Courier New" pitchFamily="49" charset="0"/>
                <a:cs typeface="Courier New" pitchFamily="49" charset="0"/>
              </a:rPr>
              <a:t>    </a:t>
            </a:r>
            <a:r>
              <a:rPr lang="fr-FR" altLang="fr-FR" sz="1100" b="1" dirty="0">
                <a:solidFill>
                  <a:srgbClr val="000080"/>
                </a:solidFill>
                <a:latin typeface="Courier New" pitchFamily="49" charset="0"/>
                <a:cs typeface="Courier New" pitchFamily="49" charset="0"/>
              </a:rPr>
              <a:t>continue</a:t>
            </a:r>
            <a:r>
              <a:rPr lang="fr-FR" altLang="fr-FR" sz="1100" dirty="0">
                <a:solidFill>
                  <a:srgbClr val="000000"/>
                </a:solidFill>
                <a:latin typeface="Courier New" pitchFamily="49" charset="0"/>
                <a:cs typeface="Courier New" pitchFamily="49" charset="0"/>
              </a:rPr>
              <a:t>;</a:t>
            </a:r>
            <a:br>
              <a:rPr lang="fr-FR" altLang="fr-FR" sz="1100" dirty="0">
                <a:solidFill>
                  <a:srgbClr val="000000"/>
                </a:solidFill>
                <a:latin typeface="Courier New" pitchFamily="49" charset="0"/>
                <a:cs typeface="Courier New" pitchFamily="49" charset="0"/>
              </a:rPr>
            </a:br>
            <a:r>
              <a:rPr lang="fr-FR" altLang="fr-FR" sz="1100" dirty="0">
                <a:solidFill>
                  <a:srgbClr val="000000"/>
                </a:solidFill>
                <a:latin typeface="Courier New" pitchFamily="49" charset="0"/>
                <a:cs typeface="Courier New" pitchFamily="49" charset="0"/>
              </a:rPr>
              <a:t>}</a:t>
            </a:r>
            <a:br>
              <a:rPr lang="fr-FR" altLang="fr-FR" sz="1100" dirty="0">
                <a:solidFill>
                  <a:srgbClr val="000000"/>
                </a:solidFill>
                <a:latin typeface="Courier New" pitchFamily="49" charset="0"/>
                <a:cs typeface="Courier New" pitchFamily="49" charset="0"/>
              </a:rPr>
            </a:br>
            <a:endParaRPr lang="fr-FR" altLang="fr-FR" sz="1100" b="1" dirty="0">
              <a:solidFill>
                <a:srgbClr val="000080"/>
              </a:solidFill>
              <a:latin typeface="Courier New" pitchFamily="49" charset="0"/>
              <a:cs typeface="Courier New" pitchFamily="49" charset="0"/>
            </a:endParaRPr>
          </a:p>
        </p:txBody>
      </p:sp>
      <p:sp>
        <p:nvSpPr>
          <p:cNvPr id="5" name="Rectangle 1"/>
          <p:cNvSpPr>
            <a:spLocks noChangeArrowheads="1"/>
          </p:cNvSpPr>
          <p:nvPr/>
        </p:nvSpPr>
        <p:spPr bwMode="auto">
          <a:xfrm>
            <a:off x="4572000" y="1374617"/>
            <a:ext cx="4255735" cy="33393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fontAlgn="base">
              <a:spcBef>
                <a:spcPct val="0"/>
              </a:spcBef>
              <a:spcAft>
                <a:spcPct val="0"/>
              </a:spcAft>
            </a:pPr>
            <a:r>
              <a:rPr lang="fr-FR" altLang="fr-FR" sz="1000" b="1" dirty="0">
                <a:solidFill>
                  <a:srgbClr val="000080"/>
                </a:solidFill>
                <a:latin typeface="Courier New" pitchFamily="49" charset="0"/>
                <a:cs typeface="Courier New" pitchFamily="49" charset="0"/>
              </a:rPr>
              <a:t>do </a:t>
            </a:r>
            <a:r>
              <a:rPr lang="fr-FR" altLang="fr-FR" sz="1000" dirty="0">
                <a:solidFill>
                  <a:srgbClr val="000000"/>
                </a:solidFill>
                <a:latin typeface="Courier New" pitchFamily="49" charset="0"/>
                <a:cs typeface="Courier New" pitchFamily="49" charset="0"/>
              </a:rPr>
              <a:t>{</a:t>
            </a:r>
            <a:br>
              <a:rPr lang="fr-FR" altLang="fr-FR" sz="1000" dirty="0">
                <a:solidFill>
                  <a:srgbClr val="000000"/>
                </a:solidFill>
                <a:latin typeface="Courier New" pitchFamily="49" charset="0"/>
                <a:cs typeface="Courier New" pitchFamily="49" charset="0"/>
              </a:rPr>
            </a:br>
            <a:r>
              <a:rPr lang="fr-FR" altLang="fr-FR" sz="1000" dirty="0">
                <a:solidFill>
                  <a:srgbClr val="000000"/>
                </a:solidFill>
                <a:latin typeface="Courier New" pitchFamily="49" charset="0"/>
                <a:cs typeface="Courier New" pitchFamily="49" charset="0"/>
              </a:rPr>
              <a:t>    </a:t>
            </a:r>
            <a:r>
              <a:rPr lang="fr-FR" altLang="fr-FR" sz="1000" b="1" dirty="0">
                <a:solidFill>
                  <a:srgbClr val="000080"/>
                </a:solidFill>
                <a:latin typeface="Courier New" pitchFamily="49" charset="0"/>
                <a:cs typeface="Courier New" pitchFamily="49" charset="0"/>
              </a:rPr>
              <a:t>break</a:t>
            </a:r>
            <a:r>
              <a:rPr lang="fr-FR" altLang="fr-FR" sz="1000" dirty="0">
                <a:solidFill>
                  <a:srgbClr val="000000"/>
                </a:solidFill>
                <a:latin typeface="Courier New" pitchFamily="49" charset="0"/>
                <a:cs typeface="Courier New" pitchFamily="49" charset="0"/>
              </a:rPr>
              <a:t>;</a:t>
            </a:r>
            <a:br>
              <a:rPr lang="fr-FR" altLang="fr-FR" sz="1000" dirty="0">
                <a:solidFill>
                  <a:srgbClr val="000000"/>
                </a:solidFill>
                <a:latin typeface="Courier New" pitchFamily="49" charset="0"/>
                <a:cs typeface="Courier New" pitchFamily="49" charset="0"/>
              </a:rPr>
            </a:br>
            <a:r>
              <a:rPr lang="fr-FR" altLang="fr-FR" sz="1000" dirty="0">
                <a:solidFill>
                  <a:srgbClr val="000000"/>
                </a:solidFill>
                <a:latin typeface="Courier New" pitchFamily="49" charset="0"/>
                <a:cs typeface="Courier New" pitchFamily="49" charset="0"/>
              </a:rPr>
              <a:t>    </a:t>
            </a:r>
            <a:r>
              <a:rPr lang="fr-FR" altLang="fr-FR" sz="1000" b="1" dirty="0">
                <a:solidFill>
                  <a:srgbClr val="000080"/>
                </a:solidFill>
                <a:latin typeface="Courier New" pitchFamily="49" charset="0"/>
                <a:cs typeface="Courier New" pitchFamily="49" charset="0"/>
              </a:rPr>
              <a:t>continue</a:t>
            </a:r>
            <a:r>
              <a:rPr lang="fr-FR" altLang="fr-FR" sz="1000" dirty="0">
                <a:solidFill>
                  <a:srgbClr val="000000"/>
                </a:solidFill>
                <a:latin typeface="Courier New" pitchFamily="49" charset="0"/>
                <a:cs typeface="Courier New" pitchFamily="49" charset="0"/>
              </a:rPr>
              <a:t>;</a:t>
            </a:r>
            <a:br>
              <a:rPr lang="fr-FR" altLang="fr-FR" sz="1000" dirty="0">
                <a:solidFill>
                  <a:srgbClr val="000000"/>
                </a:solidFill>
                <a:latin typeface="Courier New" pitchFamily="49" charset="0"/>
                <a:cs typeface="Courier New" pitchFamily="49" charset="0"/>
              </a:rPr>
            </a:br>
            <a:r>
              <a:rPr lang="fr-FR" altLang="fr-FR" sz="1000" dirty="0">
                <a:solidFill>
                  <a:srgbClr val="000000"/>
                </a:solidFill>
                <a:latin typeface="Courier New" pitchFamily="49" charset="0"/>
                <a:cs typeface="Courier New" pitchFamily="49" charset="0"/>
              </a:rPr>
              <a:t>} </a:t>
            </a:r>
            <a:r>
              <a:rPr lang="fr-FR" altLang="fr-FR" sz="1000" b="1" dirty="0" err="1">
                <a:solidFill>
                  <a:srgbClr val="000080"/>
                </a:solidFill>
                <a:latin typeface="Courier New" pitchFamily="49" charset="0"/>
                <a:cs typeface="Courier New" pitchFamily="49" charset="0"/>
              </a:rPr>
              <a:t>while</a:t>
            </a:r>
            <a:r>
              <a:rPr lang="fr-FR" altLang="fr-FR" sz="1000" b="1" dirty="0">
                <a:solidFill>
                  <a:srgbClr val="000080"/>
                </a:solidFill>
                <a:latin typeface="Courier New" pitchFamily="49" charset="0"/>
                <a:cs typeface="Courier New" pitchFamily="49" charset="0"/>
              </a:rPr>
              <a:t> </a:t>
            </a:r>
            <a:r>
              <a:rPr lang="fr-FR" altLang="fr-FR" sz="1000" dirty="0">
                <a:solidFill>
                  <a:srgbClr val="000000"/>
                </a:solidFill>
                <a:latin typeface="Courier New" pitchFamily="49" charset="0"/>
                <a:cs typeface="Courier New" pitchFamily="49" charset="0"/>
              </a:rPr>
              <a:t>(</a:t>
            </a:r>
            <a:r>
              <a:rPr lang="fr-FR" altLang="fr-FR" sz="1000" b="1" i="1" dirty="0">
                <a:solidFill>
                  <a:srgbClr val="660E7A"/>
                </a:solidFill>
                <a:latin typeface="Courier New" pitchFamily="49" charset="0"/>
                <a:cs typeface="Courier New" pitchFamily="49" charset="0"/>
              </a:rPr>
              <a:t>condition</a:t>
            </a:r>
            <a:r>
              <a:rPr lang="fr-FR" altLang="fr-FR" sz="1000" dirty="0">
                <a:solidFill>
                  <a:srgbClr val="000000"/>
                </a:solidFill>
                <a:latin typeface="Courier New" pitchFamily="49" charset="0"/>
                <a:cs typeface="Courier New" pitchFamily="49" charset="0"/>
              </a:rPr>
              <a:t>);</a:t>
            </a:r>
            <a:endParaRPr lang="fr-FR" altLang="fr-FR" sz="1000" dirty="0">
              <a:latin typeface="Arial" pitchFamily="34" charset="0"/>
              <a:cs typeface="Arial" pitchFamily="34" charset="0"/>
            </a:endParaRPr>
          </a:p>
          <a:p>
            <a:pPr lvl="0" fontAlgn="base">
              <a:spcBef>
                <a:spcPct val="0"/>
              </a:spcBef>
              <a:spcAft>
                <a:spcPct val="0"/>
              </a:spcAft>
            </a:pPr>
            <a:b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t>}</a:t>
            </a:r>
            <a:r>
              <a:rPr lang="fr-FR" altLang="fr-FR" sz="1000" b="1" dirty="0">
                <a:solidFill>
                  <a:srgbClr val="000080"/>
                </a:solidFill>
                <a:latin typeface="Courier New" pitchFamily="49" charset="0"/>
                <a:cs typeface="Courier New" pitchFamily="49" charset="0"/>
              </a:rPr>
              <a:t> for</a:t>
            </a:r>
            <a:r>
              <a:rPr lang="fr-FR" altLang="fr-FR" sz="1000" dirty="0">
                <a:solidFill>
                  <a:srgbClr val="000000"/>
                </a:solidFill>
                <a:latin typeface="Courier New" pitchFamily="49" charset="0"/>
                <a:cs typeface="Courier New" pitchFamily="49" charset="0"/>
              </a:rPr>
              <a:t>(;;) {</a:t>
            </a:r>
            <a:br>
              <a:rPr lang="fr-FR" altLang="fr-FR" sz="1000" dirty="0">
                <a:solidFill>
                  <a:srgbClr val="000000"/>
                </a:solidFill>
                <a:latin typeface="Courier New" pitchFamily="49" charset="0"/>
                <a:cs typeface="Courier New" pitchFamily="49" charset="0"/>
              </a:rPr>
            </a:br>
            <a:r>
              <a:rPr lang="fr-FR" altLang="fr-FR" sz="1000" dirty="0">
                <a:solidFill>
                  <a:srgbClr val="000000"/>
                </a:solidFill>
                <a:latin typeface="Courier New" pitchFamily="49" charset="0"/>
                <a:cs typeface="Courier New" pitchFamily="49" charset="0"/>
              </a:rPr>
              <a:t>    </a:t>
            </a:r>
            <a:r>
              <a:rPr lang="fr-FR" altLang="fr-FR" sz="1000" b="1" dirty="0">
                <a:solidFill>
                  <a:srgbClr val="000080"/>
                </a:solidFill>
                <a:latin typeface="Courier New" pitchFamily="49" charset="0"/>
                <a:cs typeface="Courier New" pitchFamily="49" charset="0"/>
              </a:rPr>
              <a:t>break</a:t>
            </a:r>
            <a:r>
              <a:rPr lang="fr-FR" altLang="fr-FR" sz="1000" dirty="0">
                <a:solidFill>
                  <a:srgbClr val="000000"/>
                </a:solidFill>
                <a:latin typeface="Courier New" pitchFamily="49" charset="0"/>
                <a:cs typeface="Courier New" pitchFamily="49" charset="0"/>
              </a:rPr>
              <a:t>;</a:t>
            </a:r>
            <a:br>
              <a:rPr lang="fr-FR" altLang="fr-FR" sz="1000" dirty="0">
                <a:solidFill>
                  <a:srgbClr val="000000"/>
                </a:solidFill>
                <a:latin typeface="Courier New" pitchFamily="49" charset="0"/>
                <a:cs typeface="Courier New" pitchFamily="49" charset="0"/>
              </a:rPr>
            </a:br>
            <a:r>
              <a:rPr lang="fr-FR" altLang="fr-FR" sz="1000" dirty="0">
                <a:solidFill>
                  <a:srgbClr val="000000"/>
                </a:solidFill>
                <a:latin typeface="Courier New" pitchFamily="49" charset="0"/>
                <a:cs typeface="Courier New" pitchFamily="49" charset="0"/>
              </a:rPr>
              <a:t>    </a:t>
            </a:r>
            <a:r>
              <a:rPr lang="fr-FR" altLang="fr-FR" sz="1000" b="1" dirty="0">
                <a:solidFill>
                  <a:srgbClr val="000080"/>
                </a:solidFill>
                <a:latin typeface="Courier New" pitchFamily="49" charset="0"/>
                <a:cs typeface="Courier New" pitchFamily="49" charset="0"/>
              </a:rPr>
              <a:t>continue</a:t>
            </a:r>
            <a:r>
              <a:rPr lang="fr-FR" altLang="fr-FR" sz="1000" dirty="0">
                <a:solidFill>
                  <a:srgbClr val="000000"/>
                </a:solidFill>
                <a:latin typeface="Courier New" pitchFamily="49" charset="0"/>
                <a:cs typeface="Courier New" pitchFamily="49" charset="0"/>
              </a:rPr>
              <a:t>;</a:t>
            </a:r>
            <a:br>
              <a:rPr lang="fr-FR" altLang="fr-FR" sz="1000" dirty="0">
                <a:solidFill>
                  <a:srgbClr val="000000"/>
                </a:solidFill>
                <a:latin typeface="Courier New" pitchFamily="49" charset="0"/>
                <a:cs typeface="Courier New" pitchFamily="49" charset="0"/>
              </a:rPr>
            </a:br>
            <a:r>
              <a:rPr lang="fr-FR" altLang="fr-FR" sz="1000" dirty="0">
                <a:solidFill>
                  <a:srgbClr val="000000"/>
                </a:solidFill>
                <a:latin typeface="Courier New" pitchFamily="49" charset="0"/>
                <a:cs typeface="Courier New" pitchFamily="49" charset="0"/>
              </a:rPr>
              <a:t>}</a:t>
            </a:r>
            <a:br>
              <a:rPr lang="fr-FR" altLang="fr-FR" sz="1000" dirty="0">
                <a:solidFill>
                  <a:srgbClr val="000000"/>
                </a:solidFill>
                <a:latin typeface="Courier New" pitchFamily="49" charset="0"/>
                <a:cs typeface="Courier New" pitchFamily="49" charset="0"/>
              </a:rPr>
            </a:br>
            <a:endParaRPr lang="fr-FR" altLang="fr-FR" sz="1000" dirty="0">
              <a:solidFill>
                <a:srgbClr val="000000"/>
              </a:solidFill>
              <a:latin typeface="Courier New" pitchFamily="49" charset="0"/>
              <a:cs typeface="Courier New" pitchFamily="49" charset="0"/>
            </a:endParaRPr>
          </a:p>
          <a:p>
            <a:pPr lvl="0" fontAlgn="base">
              <a:spcBef>
                <a:spcPct val="0"/>
              </a:spcBef>
              <a:spcAft>
                <a:spcPct val="0"/>
              </a:spcAft>
            </a:pPr>
            <a:r>
              <a:rPr lang="fr-FR" altLang="fr-FR" sz="1000" b="1" dirty="0">
                <a:solidFill>
                  <a:srgbClr val="000080"/>
                </a:solidFill>
                <a:latin typeface="Courier New" pitchFamily="49" charset="0"/>
                <a:cs typeface="Courier New" pitchFamily="49" charset="0"/>
              </a:rPr>
              <a:t>for </a:t>
            </a:r>
            <a:r>
              <a:rPr lang="fr-FR" altLang="fr-FR" sz="1000" dirty="0">
                <a:solidFill>
                  <a:srgbClr val="000000"/>
                </a:solidFill>
                <a:latin typeface="Courier New" pitchFamily="49" charset="0"/>
                <a:cs typeface="Courier New" pitchFamily="49" charset="0"/>
              </a:rPr>
              <a:t>(</a:t>
            </a:r>
            <a:r>
              <a:rPr lang="fr-FR" altLang="fr-FR" sz="1000" b="1" dirty="0">
                <a:solidFill>
                  <a:srgbClr val="000080"/>
                </a:solidFill>
                <a:latin typeface="Courier New" pitchFamily="49" charset="0"/>
                <a:cs typeface="Courier New" pitchFamily="49" charset="0"/>
              </a:rPr>
              <a:t>let </a:t>
            </a:r>
            <a:r>
              <a:rPr lang="fr-FR" altLang="fr-FR" sz="1000" b="1" i="1" dirty="0" err="1">
                <a:solidFill>
                  <a:srgbClr val="660E7A"/>
                </a:solidFill>
                <a:latin typeface="Courier New" pitchFamily="49" charset="0"/>
                <a:cs typeface="Courier New" pitchFamily="49" charset="0"/>
              </a:rPr>
              <a:t>indexOrKey</a:t>
            </a:r>
            <a:r>
              <a:rPr lang="fr-FR" altLang="fr-FR" sz="1000" b="1" i="1" dirty="0">
                <a:solidFill>
                  <a:srgbClr val="660E7A"/>
                </a:solidFill>
                <a:latin typeface="Courier New" pitchFamily="49" charset="0"/>
                <a:cs typeface="Courier New" pitchFamily="49" charset="0"/>
              </a:rPr>
              <a:t> </a:t>
            </a:r>
            <a:r>
              <a:rPr lang="fr-FR" altLang="fr-FR" sz="1000" b="1" i="1" dirty="0">
                <a:solidFill>
                  <a:srgbClr val="000080"/>
                </a:solidFill>
                <a:latin typeface="Courier New" pitchFamily="49" charset="0"/>
                <a:cs typeface="Courier New" pitchFamily="49" charset="0"/>
              </a:rPr>
              <a:t>in</a:t>
            </a:r>
            <a:r>
              <a:rPr lang="fr-FR" altLang="fr-FR" sz="1000" b="1" dirty="0">
                <a:solidFill>
                  <a:srgbClr val="000080"/>
                </a:solidFill>
                <a:latin typeface="Courier New" pitchFamily="49" charset="0"/>
                <a:cs typeface="Courier New" pitchFamily="49" charset="0"/>
              </a:rPr>
              <a:t> </a:t>
            </a:r>
            <a:r>
              <a:rPr lang="fr-FR" altLang="fr-FR" sz="1000" dirty="0" err="1">
                <a:solidFill>
                  <a:srgbClr val="000000"/>
                </a:solidFill>
                <a:latin typeface="Courier New" pitchFamily="49" charset="0"/>
                <a:cs typeface="Courier New" pitchFamily="49" charset="0"/>
              </a:rPr>
              <a:t>enumerables</a:t>
            </a:r>
            <a:r>
              <a:rPr lang="fr-FR" altLang="fr-FR" sz="1000" dirty="0">
                <a:solidFill>
                  <a:srgbClr val="000000"/>
                </a:solidFill>
                <a:latin typeface="Courier New" pitchFamily="49" charset="0"/>
                <a:cs typeface="Courier New" pitchFamily="49" charset="0"/>
              </a:rPr>
              <a:t>) {</a:t>
            </a:r>
          </a:p>
          <a:p>
            <a:pPr lvl="0" fontAlgn="base">
              <a:spcBef>
                <a:spcPct val="0"/>
              </a:spcBef>
              <a:spcAft>
                <a:spcPct val="0"/>
              </a:spcAft>
            </a:pPr>
            <a:r>
              <a:rPr lang="fr-FR" altLang="fr-FR" sz="1000" b="1" dirty="0">
                <a:solidFill>
                  <a:srgbClr val="000080"/>
                </a:solidFill>
                <a:latin typeface="Courier New" pitchFamily="49" charset="0"/>
                <a:cs typeface="Courier New" pitchFamily="49" charset="0"/>
              </a:rPr>
              <a:t>    break</a:t>
            </a:r>
            <a:r>
              <a:rPr lang="fr-FR" altLang="fr-FR" sz="1000" dirty="0">
                <a:solidFill>
                  <a:srgbClr val="000000"/>
                </a:solidFill>
                <a:latin typeface="Courier New" pitchFamily="49" charset="0"/>
                <a:cs typeface="Courier New" pitchFamily="49" charset="0"/>
              </a:rPr>
              <a:t>;</a:t>
            </a:r>
            <a:br>
              <a:rPr lang="fr-FR" altLang="fr-FR" sz="1000" dirty="0">
                <a:solidFill>
                  <a:srgbClr val="000000"/>
                </a:solidFill>
                <a:latin typeface="Courier New" pitchFamily="49" charset="0"/>
                <a:cs typeface="Courier New" pitchFamily="49" charset="0"/>
              </a:rPr>
            </a:br>
            <a:r>
              <a:rPr lang="fr-FR" altLang="fr-FR" sz="1000" dirty="0">
                <a:solidFill>
                  <a:srgbClr val="000000"/>
                </a:solidFill>
                <a:latin typeface="Courier New" pitchFamily="49" charset="0"/>
                <a:cs typeface="Courier New" pitchFamily="49" charset="0"/>
              </a:rPr>
              <a:t>    </a:t>
            </a:r>
            <a:r>
              <a:rPr lang="fr-FR" altLang="fr-FR" sz="1000" b="1" dirty="0">
                <a:solidFill>
                  <a:srgbClr val="000080"/>
                </a:solidFill>
                <a:latin typeface="Courier New" pitchFamily="49" charset="0"/>
                <a:cs typeface="Courier New" pitchFamily="49" charset="0"/>
              </a:rPr>
              <a:t>continue</a:t>
            </a:r>
            <a:r>
              <a:rPr lang="fr-FR" altLang="fr-FR" sz="1000" dirty="0">
                <a:solidFill>
                  <a:srgbClr val="000000"/>
                </a:solidFill>
                <a:latin typeface="Courier New" pitchFamily="49" charset="0"/>
                <a:cs typeface="Courier New" pitchFamily="49" charset="0"/>
              </a:rPr>
              <a:t>;</a:t>
            </a:r>
            <a:br>
              <a:rPr lang="fr-FR" altLang="fr-FR" sz="1000" dirty="0">
                <a:solidFill>
                  <a:srgbClr val="000000"/>
                </a:solidFill>
                <a:latin typeface="Courier New" pitchFamily="49" charset="0"/>
                <a:cs typeface="Courier New" pitchFamily="49" charset="0"/>
              </a:rPr>
            </a:br>
            <a:r>
              <a:rPr lang="fr-FR" altLang="fr-FR" sz="1000" dirty="0">
                <a:solidFill>
                  <a:srgbClr val="000000"/>
                </a:solidFill>
                <a:latin typeface="Courier New" pitchFamily="49" charset="0"/>
                <a:cs typeface="Courier New" pitchFamily="49" charset="0"/>
              </a:rPr>
              <a:t>}</a:t>
            </a:r>
          </a:p>
          <a:p>
            <a:pPr lvl="0" fontAlgn="base">
              <a:spcBef>
                <a:spcPct val="0"/>
              </a:spcBef>
              <a:spcAft>
                <a:spcPct val="0"/>
              </a:spcAft>
            </a:pPr>
            <a:br>
              <a:rPr lang="fr-FR" altLang="fr-FR" sz="1000" dirty="0">
                <a:solidFill>
                  <a:srgbClr val="000000"/>
                </a:solidFill>
                <a:latin typeface="Courier New" pitchFamily="49" charset="0"/>
                <a:cs typeface="Courier New" pitchFamily="49" charset="0"/>
              </a:rPr>
            </a:br>
            <a:r>
              <a:rPr lang="fr-FR" altLang="fr-FR" sz="1000" b="1" dirty="0">
                <a:solidFill>
                  <a:srgbClr val="000080"/>
                </a:solidFill>
                <a:latin typeface="Courier New" pitchFamily="49" charset="0"/>
                <a:cs typeface="Courier New" pitchFamily="49" charset="0"/>
              </a:rPr>
              <a:t>for </a:t>
            </a:r>
            <a:r>
              <a:rPr lang="fr-FR" altLang="fr-FR" sz="1000" dirty="0">
                <a:solidFill>
                  <a:srgbClr val="000000"/>
                </a:solidFill>
                <a:latin typeface="Courier New" pitchFamily="49" charset="0"/>
                <a:cs typeface="Courier New" pitchFamily="49" charset="0"/>
              </a:rPr>
              <a:t>(</a:t>
            </a:r>
            <a:r>
              <a:rPr lang="fr-FR" altLang="fr-FR" sz="1000" b="1" dirty="0">
                <a:solidFill>
                  <a:srgbClr val="000080"/>
                </a:solidFill>
                <a:latin typeface="Courier New" pitchFamily="49" charset="0"/>
                <a:cs typeface="Courier New" pitchFamily="49" charset="0"/>
              </a:rPr>
              <a:t>let </a:t>
            </a:r>
            <a:r>
              <a:rPr lang="fr-FR" altLang="fr-FR" sz="1000" b="1" i="1" dirty="0">
                <a:solidFill>
                  <a:srgbClr val="660E7A"/>
                </a:solidFill>
                <a:latin typeface="Courier New" pitchFamily="49" charset="0"/>
                <a:cs typeface="Courier New" pitchFamily="49" charset="0"/>
              </a:rPr>
              <a:t>valeur </a:t>
            </a:r>
            <a:r>
              <a:rPr lang="fr-FR" altLang="fr-FR" sz="1000" b="1" dirty="0">
                <a:solidFill>
                  <a:srgbClr val="000080"/>
                </a:solidFill>
                <a:latin typeface="Courier New" pitchFamily="49" charset="0"/>
                <a:cs typeface="Courier New" pitchFamily="49" charset="0"/>
              </a:rPr>
              <a:t>of </a:t>
            </a:r>
            <a:r>
              <a:rPr lang="fr-FR" altLang="fr-FR" sz="1000" dirty="0" err="1">
                <a:solidFill>
                  <a:srgbClr val="000000"/>
                </a:solidFill>
                <a:latin typeface="Courier New" pitchFamily="49" charset="0"/>
                <a:cs typeface="Courier New" pitchFamily="49" charset="0"/>
              </a:rPr>
              <a:t>enumerables</a:t>
            </a:r>
            <a:r>
              <a:rPr lang="fr-FR" altLang="fr-FR" sz="1000" dirty="0">
                <a:solidFill>
                  <a:srgbClr val="000000"/>
                </a:solidFill>
                <a:latin typeface="Courier New" pitchFamily="49" charset="0"/>
                <a:cs typeface="Courier New" pitchFamily="49" charset="0"/>
              </a:rPr>
              <a:t>) {</a:t>
            </a:r>
          </a:p>
          <a:p>
            <a:pPr lvl="0" fontAlgn="base">
              <a:spcBef>
                <a:spcPct val="0"/>
              </a:spcBef>
              <a:spcAft>
                <a:spcPct val="0"/>
              </a:spcAft>
            </a:pPr>
            <a:r>
              <a:rPr lang="fr-FR" altLang="fr-FR" sz="1000" b="1" dirty="0">
                <a:solidFill>
                  <a:srgbClr val="000080"/>
                </a:solidFill>
                <a:latin typeface="Courier New" pitchFamily="49" charset="0"/>
                <a:cs typeface="Courier New" pitchFamily="49" charset="0"/>
              </a:rPr>
              <a:t>    break</a:t>
            </a:r>
            <a:r>
              <a:rPr lang="fr-FR" altLang="fr-FR" sz="1000" dirty="0">
                <a:solidFill>
                  <a:srgbClr val="000000"/>
                </a:solidFill>
                <a:latin typeface="Courier New" pitchFamily="49" charset="0"/>
                <a:cs typeface="Courier New" pitchFamily="49" charset="0"/>
              </a:rPr>
              <a:t>;</a:t>
            </a:r>
            <a:br>
              <a:rPr lang="fr-FR" altLang="fr-FR" sz="1000" dirty="0">
                <a:solidFill>
                  <a:srgbClr val="000000"/>
                </a:solidFill>
                <a:latin typeface="Courier New" pitchFamily="49" charset="0"/>
                <a:cs typeface="Courier New" pitchFamily="49" charset="0"/>
              </a:rPr>
            </a:br>
            <a:r>
              <a:rPr lang="fr-FR" altLang="fr-FR" sz="1000" dirty="0">
                <a:solidFill>
                  <a:srgbClr val="000000"/>
                </a:solidFill>
                <a:latin typeface="Courier New" pitchFamily="49" charset="0"/>
                <a:cs typeface="Courier New" pitchFamily="49" charset="0"/>
              </a:rPr>
              <a:t>    </a:t>
            </a:r>
            <a:r>
              <a:rPr lang="fr-FR" altLang="fr-FR" sz="1000" b="1" dirty="0">
                <a:solidFill>
                  <a:srgbClr val="000080"/>
                </a:solidFill>
                <a:latin typeface="Courier New" pitchFamily="49" charset="0"/>
                <a:cs typeface="Courier New" pitchFamily="49" charset="0"/>
              </a:rPr>
              <a:t>continue</a:t>
            </a:r>
            <a:r>
              <a:rPr lang="fr-FR" altLang="fr-FR" sz="1000" dirty="0">
                <a:solidFill>
                  <a:srgbClr val="000000"/>
                </a:solidFill>
                <a:latin typeface="Courier New" pitchFamily="49" charset="0"/>
                <a:cs typeface="Courier New" pitchFamily="49" charset="0"/>
              </a:rPr>
              <a:t>;</a:t>
            </a:r>
            <a:br>
              <a:rPr lang="fr-FR" altLang="fr-FR" sz="1000" dirty="0">
                <a:solidFill>
                  <a:srgbClr val="000000"/>
                </a:solidFill>
                <a:latin typeface="Courier New" pitchFamily="49" charset="0"/>
                <a:cs typeface="Courier New" pitchFamily="49" charset="0"/>
              </a:rPr>
            </a:br>
            <a:r>
              <a:rPr lang="fr-FR" altLang="fr-FR" sz="1000" dirty="0">
                <a:solidFill>
                  <a:srgbClr val="000000"/>
                </a:solidFill>
                <a:latin typeface="Courier New" pitchFamily="49" charset="0"/>
                <a:cs typeface="Courier New" pitchFamily="49" charset="0"/>
              </a:rPr>
              <a:t>}</a:t>
            </a:r>
            <a:endParaRPr lang="fr-FR" altLang="fr-FR" sz="1100" dirty="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br>
              <a:rPr kumimoji="0" lang="fr-FR" altLang="fr-FR" sz="1000" b="0" i="0" u="none" strike="noStrike" cap="none" normalizeH="0" baseline="0" dirty="0">
                <a:ln>
                  <a:noFill/>
                </a:ln>
                <a:solidFill>
                  <a:srgbClr val="000000"/>
                </a:solidFill>
                <a:effectLst/>
                <a:latin typeface="Courier New" pitchFamily="49" charset="0"/>
                <a:cs typeface="Courier New" pitchFamily="49" charset="0"/>
              </a:rPr>
            </a:br>
            <a:endParaRPr kumimoji="0" lang="fr-FR" altLang="fr-FR" sz="1100" b="0" i="0" u="none" strike="noStrike" cap="none" normalizeH="0" baseline="0" dirty="0">
              <a:ln>
                <a:noFill/>
              </a:ln>
              <a:solidFill>
                <a:schemeClr val="tx1"/>
              </a:solidFill>
              <a:effectLst/>
              <a:latin typeface="Arial" pitchFamily="34" charset="0"/>
              <a:cs typeface="Arial" pitchFamily="34" charset="0"/>
            </a:endParaRPr>
          </a:p>
        </p:txBody>
      </p:sp>
      <p:sp>
        <p:nvSpPr>
          <p:cNvPr id="3" name="Bulle narrative : ronde 2">
            <a:extLst>
              <a:ext uri="{FF2B5EF4-FFF2-40B4-BE49-F238E27FC236}">
                <a16:creationId xmlns:a16="http://schemas.microsoft.com/office/drawing/2014/main" id="{1A4F2A3E-8AB8-4F29-A0D0-2BE991539604}"/>
              </a:ext>
            </a:extLst>
          </p:cNvPr>
          <p:cNvSpPr/>
          <p:nvPr/>
        </p:nvSpPr>
        <p:spPr>
          <a:xfrm>
            <a:off x="6300192" y="1275574"/>
            <a:ext cx="2736304" cy="1323297"/>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dirty="0"/>
              <a:t>Différence entre le </a:t>
            </a:r>
            <a:r>
              <a:rPr lang="fr-CA" sz="1600" i="1" dirty="0">
                <a:solidFill>
                  <a:schemeClr val="accent4">
                    <a:lumMod val="75000"/>
                  </a:schemeClr>
                </a:solidFill>
              </a:rPr>
              <a:t>for .. in </a:t>
            </a:r>
            <a:r>
              <a:rPr lang="fr-CA" sz="1600" dirty="0"/>
              <a:t>et le </a:t>
            </a:r>
            <a:r>
              <a:rPr lang="fr-CA" sz="1600" i="1" dirty="0">
                <a:solidFill>
                  <a:schemeClr val="accent4">
                    <a:lumMod val="75000"/>
                  </a:schemeClr>
                </a:solidFill>
              </a:rPr>
              <a:t>for .. of</a:t>
            </a:r>
          </a:p>
          <a:p>
            <a:pPr algn="ctr"/>
            <a:r>
              <a:rPr lang="fr-CA" sz="1600" dirty="0">
                <a:hlinkClick r:id="rId2"/>
              </a:rPr>
              <a:t>https://bitsofco.de/for-in-vs-for-of/</a:t>
            </a:r>
            <a:endParaRPr lang="fr-CA" sz="1600" dirty="0"/>
          </a:p>
        </p:txBody>
      </p:sp>
    </p:spTree>
    <p:extLst>
      <p:ext uri="{BB962C8B-B14F-4D97-AF65-F5344CB8AC3E}">
        <p14:creationId xmlns:p14="http://schemas.microsoft.com/office/powerpoint/2010/main" val="1543512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t>Opérateurs</a:t>
            </a:r>
            <a:r>
              <a:rPr lang="en-CA" dirty="0"/>
              <a:t> de </a:t>
            </a:r>
            <a:r>
              <a:rPr lang="en-CA" dirty="0" err="1"/>
              <a:t>comparaison</a:t>
            </a:r>
            <a:endParaRPr lang="fr-FR" dirty="0"/>
          </a:p>
        </p:txBody>
      </p:sp>
      <p:sp>
        <p:nvSpPr>
          <p:cNvPr id="3" name="Espace réservé du contenu 2"/>
          <p:cNvSpPr>
            <a:spLocks noGrp="1"/>
          </p:cNvSpPr>
          <p:nvPr>
            <p:ph idx="1"/>
          </p:nvPr>
        </p:nvSpPr>
        <p:spPr>
          <a:xfrm>
            <a:off x="107504" y="1331394"/>
            <a:ext cx="6336704" cy="3469207"/>
          </a:xfrm>
        </p:spPr>
        <p:txBody>
          <a:bodyPr>
            <a:noAutofit/>
          </a:bodyPr>
          <a:lstStyle/>
          <a:p>
            <a:pPr marL="118872" indent="0">
              <a:buNone/>
            </a:pPr>
            <a:r>
              <a:rPr lang="en-CA" sz="2000" dirty="0"/>
              <a:t>&gt; 	plus grand que</a:t>
            </a:r>
          </a:p>
          <a:p>
            <a:pPr marL="118872" indent="0">
              <a:buNone/>
            </a:pPr>
            <a:r>
              <a:rPr lang="en-CA" sz="2000" dirty="0"/>
              <a:t>&lt;	plus petit que</a:t>
            </a:r>
          </a:p>
          <a:p>
            <a:pPr marL="118872" indent="0">
              <a:buNone/>
            </a:pPr>
            <a:r>
              <a:rPr lang="en-CA" sz="2000" dirty="0"/>
              <a:t>&gt;= 	plus grand </a:t>
            </a:r>
            <a:r>
              <a:rPr lang="en-CA" sz="2000" dirty="0" err="1"/>
              <a:t>ou</a:t>
            </a:r>
            <a:r>
              <a:rPr lang="en-CA" sz="2000" dirty="0"/>
              <a:t> </a:t>
            </a:r>
            <a:r>
              <a:rPr lang="en-CA" sz="2000" dirty="0" err="1"/>
              <a:t>égal</a:t>
            </a:r>
            <a:endParaRPr lang="en-CA" sz="2000" dirty="0"/>
          </a:p>
          <a:p>
            <a:pPr marL="118872" indent="0">
              <a:buNone/>
            </a:pPr>
            <a:r>
              <a:rPr lang="en-CA" sz="2000" dirty="0"/>
              <a:t>&lt;=	plus petit </a:t>
            </a:r>
            <a:r>
              <a:rPr lang="en-CA" sz="2000" dirty="0" err="1"/>
              <a:t>ou</a:t>
            </a:r>
            <a:r>
              <a:rPr lang="en-CA" sz="2000" dirty="0"/>
              <a:t> </a:t>
            </a:r>
            <a:r>
              <a:rPr lang="en-CA" sz="2000" dirty="0" err="1"/>
              <a:t>égal</a:t>
            </a:r>
            <a:endParaRPr lang="en-CA" sz="2000" dirty="0"/>
          </a:p>
          <a:p>
            <a:pPr marL="118872" indent="0">
              <a:buNone/>
            </a:pPr>
            <a:r>
              <a:rPr lang="en-CA" sz="2000" dirty="0"/>
              <a:t>==	</a:t>
            </a:r>
            <a:r>
              <a:rPr lang="en-CA" sz="2000" dirty="0" err="1"/>
              <a:t>égal</a:t>
            </a:r>
            <a:r>
              <a:rPr lang="en-CA" sz="2000" dirty="0"/>
              <a:t> à </a:t>
            </a:r>
            <a:r>
              <a:rPr lang="en-CA" sz="1600" dirty="0">
                <a:solidFill>
                  <a:srgbClr val="FFC000"/>
                </a:solidFill>
              </a:rPr>
              <a:t>(</a:t>
            </a:r>
            <a:r>
              <a:rPr lang="en-CA" sz="1600" dirty="0" err="1">
                <a:solidFill>
                  <a:srgbClr val="FFC000"/>
                </a:solidFill>
              </a:rPr>
              <a:t>peut</a:t>
            </a:r>
            <a:r>
              <a:rPr lang="en-CA" sz="1600" dirty="0">
                <a:solidFill>
                  <a:srgbClr val="FFC000"/>
                </a:solidFill>
              </a:rPr>
              <a:t> </a:t>
            </a:r>
            <a:r>
              <a:rPr lang="en-CA" sz="1600" dirty="0" err="1">
                <a:solidFill>
                  <a:srgbClr val="FFC000"/>
                </a:solidFill>
              </a:rPr>
              <a:t>impliquer</a:t>
            </a:r>
            <a:r>
              <a:rPr lang="en-CA" sz="1600" dirty="0">
                <a:solidFill>
                  <a:srgbClr val="FFC000"/>
                </a:solidFill>
              </a:rPr>
              <a:t> </a:t>
            </a:r>
            <a:r>
              <a:rPr lang="en-CA" sz="1600" dirty="0" err="1">
                <a:solidFill>
                  <a:srgbClr val="FFC000"/>
                </a:solidFill>
              </a:rPr>
              <a:t>une</a:t>
            </a:r>
            <a:r>
              <a:rPr lang="en-CA" sz="1600" dirty="0">
                <a:solidFill>
                  <a:srgbClr val="FFC000"/>
                </a:solidFill>
              </a:rPr>
              <a:t> conversion de type)</a:t>
            </a:r>
          </a:p>
          <a:p>
            <a:pPr marL="118872" indent="0">
              <a:buNone/>
            </a:pPr>
            <a:r>
              <a:rPr lang="en-CA" sz="2000" dirty="0"/>
              <a:t>!=	</a:t>
            </a:r>
            <a:r>
              <a:rPr lang="en-CA" sz="2000" dirty="0" err="1"/>
              <a:t>différent</a:t>
            </a:r>
            <a:r>
              <a:rPr lang="en-CA" sz="2000" dirty="0"/>
              <a:t> de </a:t>
            </a:r>
            <a:r>
              <a:rPr lang="en-CA" sz="1600" dirty="0">
                <a:solidFill>
                  <a:srgbClr val="FFC000"/>
                </a:solidFill>
              </a:rPr>
              <a:t>(</a:t>
            </a:r>
            <a:r>
              <a:rPr lang="en-CA" sz="1600" dirty="0" err="1">
                <a:solidFill>
                  <a:srgbClr val="FFC000"/>
                </a:solidFill>
              </a:rPr>
              <a:t>peut</a:t>
            </a:r>
            <a:r>
              <a:rPr lang="en-CA" sz="1600" dirty="0">
                <a:solidFill>
                  <a:srgbClr val="FFC000"/>
                </a:solidFill>
              </a:rPr>
              <a:t> </a:t>
            </a:r>
            <a:r>
              <a:rPr lang="en-CA" sz="1600" dirty="0" err="1">
                <a:solidFill>
                  <a:srgbClr val="FFC000"/>
                </a:solidFill>
              </a:rPr>
              <a:t>impliquer</a:t>
            </a:r>
            <a:r>
              <a:rPr lang="en-CA" sz="1600" dirty="0">
                <a:solidFill>
                  <a:srgbClr val="FFC000"/>
                </a:solidFill>
              </a:rPr>
              <a:t> </a:t>
            </a:r>
            <a:r>
              <a:rPr lang="en-CA" sz="1600" dirty="0" err="1">
                <a:solidFill>
                  <a:srgbClr val="FFC000"/>
                </a:solidFill>
              </a:rPr>
              <a:t>une</a:t>
            </a:r>
            <a:r>
              <a:rPr lang="en-CA" sz="1600" dirty="0">
                <a:solidFill>
                  <a:srgbClr val="FFC000"/>
                </a:solidFill>
              </a:rPr>
              <a:t> conversion de type)</a:t>
            </a:r>
          </a:p>
          <a:p>
            <a:pPr marL="118872" indent="0">
              <a:buNone/>
            </a:pPr>
            <a:r>
              <a:rPr lang="en-CA" sz="2000" dirty="0"/>
              <a:t>=== 	</a:t>
            </a:r>
            <a:r>
              <a:rPr lang="en-CA" sz="2000" dirty="0" err="1"/>
              <a:t>strictement</a:t>
            </a:r>
            <a:r>
              <a:rPr lang="en-CA" sz="2000" dirty="0"/>
              <a:t> </a:t>
            </a:r>
            <a:r>
              <a:rPr lang="en-CA" sz="2000" dirty="0" err="1"/>
              <a:t>égal</a:t>
            </a:r>
            <a:r>
              <a:rPr lang="en-CA" sz="2000" dirty="0"/>
              <a:t> à </a:t>
            </a:r>
            <a:r>
              <a:rPr lang="en-CA" sz="1600" dirty="0">
                <a:solidFill>
                  <a:srgbClr val="00B050"/>
                </a:solidFill>
              </a:rPr>
              <a:t>(sans conversion de type)</a:t>
            </a:r>
          </a:p>
          <a:p>
            <a:pPr marL="118872" indent="0">
              <a:buNone/>
            </a:pPr>
            <a:r>
              <a:rPr lang="en-CA" sz="2000" dirty="0"/>
              <a:t>!==	</a:t>
            </a:r>
            <a:r>
              <a:rPr lang="en-CA" sz="2000" dirty="0" err="1"/>
              <a:t>strictement</a:t>
            </a:r>
            <a:r>
              <a:rPr lang="en-CA" sz="2000" dirty="0"/>
              <a:t> </a:t>
            </a:r>
            <a:r>
              <a:rPr lang="en-CA" sz="2000" dirty="0" err="1"/>
              <a:t>différent</a:t>
            </a:r>
            <a:r>
              <a:rPr lang="en-CA" sz="2000" dirty="0"/>
              <a:t> </a:t>
            </a:r>
            <a:r>
              <a:rPr lang="en-CA" sz="1600" dirty="0">
                <a:solidFill>
                  <a:srgbClr val="00B050"/>
                </a:solidFill>
              </a:rPr>
              <a:t>(sans conversion de type)</a:t>
            </a:r>
          </a:p>
        </p:txBody>
      </p:sp>
      <p:sp>
        <p:nvSpPr>
          <p:cNvPr id="4" name="Espace réservé du contenu 2"/>
          <p:cNvSpPr txBox="1">
            <a:spLocks/>
          </p:cNvSpPr>
          <p:nvPr/>
        </p:nvSpPr>
        <p:spPr>
          <a:xfrm>
            <a:off x="5796136" y="1275606"/>
            <a:ext cx="2448272" cy="1565697"/>
          </a:xfrm>
          <a:prstGeom prst="rect">
            <a:avLst/>
          </a:prstGeom>
        </p:spPr>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None/>
            </a:pPr>
            <a:r>
              <a:rPr lang="en-CA" sz="2000" u="sng" dirty="0" err="1">
                <a:solidFill>
                  <a:srgbClr val="00B0F0"/>
                </a:solidFill>
              </a:rPr>
              <a:t>Opérateurs</a:t>
            </a:r>
            <a:r>
              <a:rPr lang="en-CA" sz="2000" u="sng" dirty="0">
                <a:solidFill>
                  <a:srgbClr val="00B0F0"/>
                </a:solidFill>
              </a:rPr>
              <a:t> </a:t>
            </a:r>
            <a:r>
              <a:rPr lang="en-CA" sz="2000" u="sng" dirty="0" err="1">
                <a:solidFill>
                  <a:srgbClr val="00B0F0"/>
                </a:solidFill>
              </a:rPr>
              <a:t>logiques</a:t>
            </a:r>
            <a:endParaRPr lang="en-CA" sz="2000" u="sng" dirty="0">
              <a:solidFill>
                <a:srgbClr val="00B0F0"/>
              </a:solidFill>
            </a:endParaRPr>
          </a:p>
          <a:p>
            <a:pPr marL="118872" indent="0">
              <a:buNone/>
            </a:pPr>
            <a:r>
              <a:rPr lang="en-CA" sz="2000" dirty="0"/>
              <a:t>!	</a:t>
            </a:r>
            <a:r>
              <a:rPr lang="en-CA" sz="2000" dirty="0" err="1"/>
              <a:t>négation</a:t>
            </a:r>
            <a:endParaRPr lang="fr-FR" sz="2000" dirty="0"/>
          </a:p>
          <a:p>
            <a:pPr marL="118872" indent="0">
              <a:buFont typeface="Wingdings 2"/>
              <a:buNone/>
            </a:pPr>
            <a:r>
              <a:rPr lang="en-CA" sz="2000" dirty="0"/>
              <a:t>&amp;&amp; 	et </a:t>
            </a:r>
            <a:r>
              <a:rPr lang="en-CA" sz="2000" dirty="0" err="1"/>
              <a:t>logique</a:t>
            </a:r>
            <a:endParaRPr lang="en-CA" sz="2000" dirty="0"/>
          </a:p>
          <a:p>
            <a:pPr marL="118872" indent="0">
              <a:buFont typeface="Wingdings 2"/>
              <a:buNone/>
            </a:pPr>
            <a:r>
              <a:rPr lang="en-CA" sz="2000" dirty="0"/>
              <a:t>||	</a:t>
            </a:r>
            <a:r>
              <a:rPr lang="en-CA" sz="2000" dirty="0" err="1"/>
              <a:t>ou</a:t>
            </a:r>
            <a:r>
              <a:rPr lang="en-CA" sz="2000" dirty="0"/>
              <a:t> </a:t>
            </a:r>
            <a:r>
              <a:rPr lang="en-CA" sz="2000" dirty="0" err="1"/>
              <a:t>logique</a:t>
            </a:r>
            <a:endParaRPr lang="en-CA" sz="2000" dirty="0"/>
          </a:p>
        </p:txBody>
      </p:sp>
    </p:spTree>
    <p:extLst>
      <p:ext uri="{BB962C8B-B14F-4D97-AF65-F5344CB8AC3E}">
        <p14:creationId xmlns:p14="http://schemas.microsoft.com/office/powerpoint/2010/main" val="1847030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2"/>
          <p:cNvSpPr txBox="1">
            <a:spLocks/>
          </p:cNvSpPr>
          <p:nvPr/>
        </p:nvSpPr>
        <p:spPr>
          <a:xfrm>
            <a:off x="4499992" y="1203598"/>
            <a:ext cx="4536504" cy="3469207"/>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None/>
            </a:pPr>
            <a:r>
              <a:rPr lang="en-CA" sz="1600" b="1" dirty="0"/>
              <a:t>let</a:t>
            </a:r>
            <a:r>
              <a:rPr lang="en-CA" sz="1200" dirty="0"/>
              <a:t>: </a:t>
            </a:r>
            <a:r>
              <a:rPr lang="en-CA" sz="1200" dirty="0" err="1"/>
              <a:t>Déclaration</a:t>
            </a:r>
            <a:r>
              <a:rPr lang="en-CA" sz="1200" dirty="0"/>
              <a:t> de variable accessible </a:t>
            </a:r>
            <a:r>
              <a:rPr lang="en-CA" sz="1200" dirty="0" err="1"/>
              <a:t>uniquement</a:t>
            </a:r>
            <a:r>
              <a:rPr lang="en-CA" sz="1200" dirty="0"/>
              <a:t> </a:t>
            </a:r>
            <a:r>
              <a:rPr lang="en-CA" sz="1200" dirty="0" err="1"/>
              <a:t>dans</a:t>
            </a:r>
            <a:r>
              <a:rPr lang="en-CA" sz="1200" dirty="0"/>
              <a:t> son bloc.</a:t>
            </a:r>
          </a:p>
          <a:p>
            <a:pPr marL="118872" indent="0">
              <a:buNone/>
            </a:pPr>
            <a:r>
              <a:rPr lang="en-CA" sz="1200" dirty="0">
                <a:solidFill>
                  <a:srgbClr val="00B050"/>
                </a:solidFill>
              </a:rPr>
              <a:t>(</a:t>
            </a:r>
            <a:r>
              <a:rPr lang="en-CA" sz="1200" dirty="0" err="1">
                <a:solidFill>
                  <a:srgbClr val="00B050"/>
                </a:solidFill>
              </a:rPr>
              <a:t>meilleure</a:t>
            </a:r>
            <a:r>
              <a:rPr lang="en-CA" sz="1200" dirty="0">
                <a:solidFill>
                  <a:srgbClr val="00B050"/>
                </a:solidFill>
              </a:rPr>
              <a:t> </a:t>
            </a:r>
            <a:r>
              <a:rPr lang="en-CA" sz="1200" dirty="0" err="1">
                <a:solidFill>
                  <a:srgbClr val="00B050"/>
                </a:solidFill>
              </a:rPr>
              <a:t>pratique</a:t>
            </a:r>
            <a:r>
              <a:rPr lang="en-CA" sz="1200" dirty="0">
                <a:solidFill>
                  <a:srgbClr val="00B050"/>
                </a:solidFill>
              </a:rPr>
              <a:t>, </a:t>
            </a:r>
            <a:r>
              <a:rPr lang="en-CA" sz="1200" dirty="0" err="1">
                <a:solidFill>
                  <a:srgbClr val="00B050"/>
                </a:solidFill>
              </a:rPr>
              <a:t>introduite</a:t>
            </a:r>
            <a:r>
              <a:rPr lang="en-CA" sz="1200" dirty="0">
                <a:solidFill>
                  <a:srgbClr val="00B050"/>
                </a:solidFill>
              </a:rPr>
              <a:t> </a:t>
            </a:r>
            <a:r>
              <a:rPr lang="en-CA" sz="1200" dirty="0" err="1">
                <a:solidFill>
                  <a:srgbClr val="00B050"/>
                </a:solidFill>
              </a:rPr>
              <a:t>en</a:t>
            </a:r>
            <a:r>
              <a:rPr lang="en-CA" sz="1200" dirty="0">
                <a:solidFill>
                  <a:srgbClr val="00B050"/>
                </a:solidFill>
              </a:rPr>
              <a:t> 2015)</a:t>
            </a:r>
          </a:p>
          <a:p>
            <a:pPr marL="118872" indent="0">
              <a:buNone/>
            </a:pPr>
            <a:endParaRPr lang="fr-FR" sz="1200" dirty="0">
              <a:solidFill>
                <a:srgbClr val="00B050"/>
              </a:solidFill>
            </a:endParaRPr>
          </a:p>
          <a:p>
            <a:pPr marL="118872" indent="0">
              <a:buNone/>
            </a:pPr>
            <a:r>
              <a:rPr lang="fr-FR" sz="1200" b="1" dirty="0" err="1">
                <a:solidFill>
                  <a:srgbClr val="000080"/>
                </a:solidFill>
                <a:latin typeface="Courier New" panose="02070309020205020404" pitchFamily="49" charset="0"/>
                <a:cs typeface="Courier New" panose="02070309020205020404" pitchFamily="49" charset="0"/>
              </a:rPr>
              <a:t>function</a:t>
            </a:r>
            <a:r>
              <a:rPr lang="fr-FR" sz="1200" b="1" dirty="0">
                <a:solidFill>
                  <a:srgbClr val="000080"/>
                </a:solidFill>
                <a:latin typeface="Courier New" panose="02070309020205020404" pitchFamily="49" charset="0"/>
                <a:cs typeface="Courier New" panose="02070309020205020404" pitchFamily="49" charset="0"/>
              </a:rPr>
              <a:t> </a:t>
            </a:r>
            <a:r>
              <a:rPr lang="fr-FR" sz="1200" i="1" dirty="0">
                <a:latin typeface="Courier New" panose="02070309020205020404" pitchFamily="49" charset="0"/>
                <a:cs typeface="Courier New" panose="02070309020205020404" pitchFamily="49" charset="0"/>
              </a:rPr>
              <a:t>test</a:t>
            </a:r>
            <a:r>
              <a:rPr lang="fr-FR" sz="1200" dirty="0">
                <a:latin typeface="Courier New" panose="02070309020205020404" pitchFamily="49" charset="0"/>
                <a:cs typeface="Courier New" panose="02070309020205020404" pitchFamily="49" charset="0"/>
              </a:rPr>
              <a:t>() {</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b="1" dirty="0">
                <a:solidFill>
                  <a:srgbClr val="000080"/>
                </a:solidFill>
                <a:latin typeface="Courier New" panose="02070309020205020404" pitchFamily="49" charset="0"/>
                <a:cs typeface="Courier New" panose="02070309020205020404" pitchFamily="49" charset="0"/>
              </a:rPr>
              <a:t>let </a:t>
            </a:r>
            <a:r>
              <a:rPr lang="fr-FR" sz="1200" dirty="0">
                <a:solidFill>
                  <a:srgbClr val="458383"/>
                </a:solidFill>
                <a:latin typeface="Courier New" panose="02070309020205020404" pitchFamily="49" charset="0"/>
                <a:cs typeface="Courier New" panose="02070309020205020404" pitchFamily="49" charset="0"/>
              </a:rPr>
              <a:t>a</a:t>
            </a:r>
            <a:r>
              <a:rPr lang="fr-FR" sz="1200" dirty="0">
                <a:latin typeface="Courier New" panose="02070309020205020404" pitchFamily="49" charset="0"/>
                <a:cs typeface="Courier New" panose="02070309020205020404" pitchFamily="49" charset="0"/>
              </a:rPr>
              <a:t>= </a:t>
            </a:r>
            <a:r>
              <a:rPr lang="fr-FR" sz="1200" dirty="0">
                <a:solidFill>
                  <a:srgbClr val="0000FF"/>
                </a:solidFill>
                <a:latin typeface="Courier New" panose="02070309020205020404" pitchFamily="49" charset="0"/>
                <a:cs typeface="Courier New" panose="02070309020205020404" pitchFamily="49" charset="0"/>
              </a:rPr>
              <a:t>0</a:t>
            </a:r>
            <a:r>
              <a:rPr lang="fr-FR" sz="1200" dirty="0">
                <a:latin typeface="Courier New" panose="02070309020205020404" pitchFamily="49" charset="0"/>
                <a:cs typeface="Courier New" panose="02070309020205020404" pitchFamily="49" charset="0"/>
              </a:rPr>
              <a:t>;</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b="1" dirty="0">
                <a:solidFill>
                  <a:srgbClr val="000080"/>
                </a:solidFill>
                <a:latin typeface="Courier New" panose="02070309020205020404" pitchFamily="49" charset="0"/>
                <a:cs typeface="Courier New" panose="02070309020205020404" pitchFamily="49" charset="0"/>
              </a:rPr>
              <a:t>for</a:t>
            </a:r>
            <a:r>
              <a:rPr lang="fr-FR" sz="1200" dirty="0">
                <a:latin typeface="Courier New" panose="02070309020205020404" pitchFamily="49" charset="0"/>
                <a:cs typeface="Courier New" panose="02070309020205020404" pitchFamily="49" charset="0"/>
              </a:rPr>
              <a:t>(</a:t>
            </a:r>
            <a:r>
              <a:rPr lang="fr-FR" sz="1200" b="1" dirty="0">
                <a:solidFill>
                  <a:srgbClr val="000080"/>
                </a:solidFill>
                <a:latin typeface="Courier New" panose="02070309020205020404" pitchFamily="49" charset="0"/>
                <a:cs typeface="Courier New" panose="02070309020205020404" pitchFamily="49" charset="0"/>
              </a:rPr>
              <a:t>let </a:t>
            </a:r>
            <a:r>
              <a:rPr lang="fr-FR" sz="1200" dirty="0">
                <a:solidFill>
                  <a:srgbClr val="458383"/>
                </a:solidFill>
                <a:latin typeface="Courier New" panose="02070309020205020404" pitchFamily="49" charset="0"/>
                <a:cs typeface="Courier New" panose="02070309020205020404" pitchFamily="49" charset="0"/>
              </a:rPr>
              <a:t>i</a:t>
            </a:r>
            <a:r>
              <a:rPr lang="fr-FR" sz="1200" dirty="0">
                <a:latin typeface="Courier New" panose="02070309020205020404" pitchFamily="49" charset="0"/>
                <a:cs typeface="Courier New" panose="02070309020205020404" pitchFamily="49" charset="0"/>
              </a:rPr>
              <a:t>=</a:t>
            </a:r>
            <a:r>
              <a:rPr lang="fr-FR" sz="1200" dirty="0">
                <a:solidFill>
                  <a:srgbClr val="0000FF"/>
                </a:solidFill>
                <a:latin typeface="Courier New" panose="02070309020205020404" pitchFamily="49" charset="0"/>
                <a:cs typeface="Courier New" panose="02070309020205020404" pitchFamily="49" charset="0"/>
              </a:rPr>
              <a:t>0</a:t>
            </a:r>
            <a:r>
              <a:rPr lang="fr-FR" sz="1200" dirty="0">
                <a:latin typeface="Courier New" panose="02070309020205020404" pitchFamily="49" charset="0"/>
                <a:cs typeface="Courier New" panose="02070309020205020404" pitchFamily="49" charset="0"/>
              </a:rPr>
              <a:t>; </a:t>
            </a:r>
            <a:r>
              <a:rPr lang="fr-FR" sz="1200" dirty="0">
                <a:solidFill>
                  <a:srgbClr val="458383"/>
                </a:solidFill>
                <a:latin typeface="Courier New" panose="02070309020205020404" pitchFamily="49" charset="0"/>
                <a:cs typeface="Courier New" panose="02070309020205020404" pitchFamily="49" charset="0"/>
              </a:rPr>
              <a:t>i</a:t>
            </a:r>
            <a:r>
              <a:rPr lang="fr-FR" sz="1200" dirty="0">
                <a:latin typeface="Courier New" panose="02070309020205020404" pitchFamily="49" charset="0"/>
                <a:cs typeface="Courier New" panose="02070309020205020404" pitchFamily="49" charset="0"/>
              </a:rPr>
              <a:t>&lt;</a:t>
            </a:r>
            <a:r>
              <a:rPr lang="fr-FR" sz="1200" dirty="0">
                <a:solidFill>
                  <a:srgbClr val="0000FF"/>
                </a:solidFill>
                <a:latin typeface="Courier New" panose="02070309020205020404" pitchFamily="49" charset="0"/>
                <a:cs typeface="Courier New" panose="02070309020205020404" pitchFamily="49" charset="0"/>
              </a:rPr>
              <a:t>10</a:t>
            </a:r>
            <a:r>
              <a:rPr lang="fr-FR" sz="1200" dirty="0">
                <a:latin typeface="Courier New" panose="02070309020205020404" pitchFamily="49" charset="0"/>
                <a:cs typeface="Courier New" panose="02070309020205020404" pitchFamily="49" charset="0"/>
              </a:rPr>
              <a:t>; </a:t>
            </a:r>
            <a:r>
              <a:rPr lang="fr-FR" sz="1200" dirty="0">
                <a:solidFill>
                  <a:srgbClr val="458383"/>
                </a:solidFill>
                <a:latin typeface="Courier New" panose="02070309020205020404" pitchFamily="49" charset="0"/>
                <a:cs typeface="Courier New" panose="02070309020205020404" pitchFamily="49" charset="0"/>
              </a:rPr>
              <a:t>i</a:t>
            </a:r>
            <a:r>
              <a:rPr lang="fr-FR" sz="1200" dirty="0">
                <a:latin typeface="Courier New" panose="02070309020205020404" pitchFamily="49" charset="0"/>
                <a:cs typeface="Courier New" panose="02070309020205020404" pitchFamily="49" charset="0"/>
              </a:rPr>
              <a:t>++) {</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b="1" i="1" dirty="0">
                <a:solidFill>
                  <a:srgbClr val="660E7A"/>
                </a:solidFill>
                <a:latin typeface="Courier New" panose="02070309020205020404" pitchFamily="49" charset="0"/>
                <a:cs typeface="Courier New" panose="02070309020205020404" pitchFamily="49" charset="0"/>
              </a:rPr>
              <a:t>console</a:t>
            </a:r>
            <a:r>
              <a:rPr lang="fr-FR" sz="1200" dirty="0">
                <a:latin typeface="Courier New" panose="02070309020205020404" pitchFamily="49" charset="0"/>
                <a:cs typeface="Courier New" panose="02070309020205020404" pitchFamily="49" charset="0"/>
              </a:rPr>
              <a:t>.</a:t>
            </a:r>
            <a:r>
              <a:rPr lang="fr-FR" sz="1200" dirty="0">
                <a:solidFill>
                  <a:srgbClr val="7A7A43"/>
                </a:solidFill>
                <a:latin typeface="Courier New" panose="02070309020205020404" pitchFamily="49" charset="0"/>
                <a:cs typeface="Courier New" panose="02070309020205020404" pitchFamily="49" charset="0"/>
              </a:rPr>
              <a:t>log</a:t>
            </a:r>
            <a:r>
              <a:rPr lang="fr-FR" sz="1200" dirty="0">
                <a:latin typeface="Courier New" panose="02070309020205020404" pitchFamily="49" charset="0"/>
                <a:cs typeface="Courier New" panose="02070309020205020404" pitchFamily="49" charset="0"/>
              </a:rPr>
              <a:t>(</a:t>
            </a:r>
            <a:r>
              <a:rPr lang="fr-FR" sz="1200" dirty="0">
                <a:solidFill>
                  <a:srgbClr val="458383"/>
                </a:solidFill>
                <a:latin typeface="Courier New" panose="02070309020205020404" pitchFamily="49" charset="0"/>
                <a:cs typeface="Courier New" panose="02070309020205020404" pitchFamily="49" charset="0"/>
              </a:rPr>
              <a:t>a</a:t>
            </a:r>
            <a:r>
              <a:rPr lang="fr-FR" sz="1200" dirty="0">
                <a:latin typeface="Courier New" panose="02070309020205020404" pitchFamily="49" charset="0"/>
                <a:cs typeface="Courier New" panose="02070309020205020404" pitchFamily="49" charset="0"/>
              </a:rPr>
              <a:t>);</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dirty="0">
                <a:solidFill>
                  <a:srgbClr val="458383"/>
                </a:solidFill>
                <a:latin typeface="Courier New" panose="02070309020205020404" pitchFamily="49" charset="0"/>
                <a:cs typeface="Courier New" panose="02070309020205020404" pitchFamily="49" charset="0"/>
              </a:rPr>
              <a:t>a </a:t>
            </a:r>
            <a:r>
              <a:rPr lang="fr-FR" sz="1200" dirty="0">
                <a:latin typeface="Courier New" panose="02070309020205020404" pitchFamily="49" charset="0"/>
                <a:cs typeface="Courier New" panose="02070309020205020404" pitchFamily="49" charset="0"/>
              </a:rPr>
              <a:t>= </a:t>
            </a:r>
            <a:r>
              <a:rPr lang="fr-FR" sz="1200" dirty="0">
                <a:solidFill>
                  <a:srgbClr val="458383"/>
                </a:solidFill>
                <a:latin typeface="Courier New" panose="02070309020205020404" pitchFamily="49" charset="0"/>
                <a:cs typeface="Courier New" panose="02070309020205020404" pitchFamily="49" charset="0"/>
              </a:rPr>
              <a:t>a</a:t>
            </a:r>
            <a:r>
              <a:rPr lang="fr-FR" sz="1200" dirty="0">
                <a:latin typeface="Courier New" panose="02070309020205020404" pitchFamily="49" charset="0"/>
                <a:cs typeface="Courier New" panose="02070309020205020404" pitchFamily="49" charset="0"/>
              </a:rPr>
              <a:t>+</a:t>
            </a:r>
            <a:r>
              <a:rPr lang="fr-FR" sz="1200" dirty="0">
                <a:solidFill>
                  <a:srgbClr val="0000FF"/>
                </a:solidFill>
                <a:latin typeface="Courier New" panose="02070309020205020404" pitchFamily="49" charset="0"/>
                <a:cs typeface="Courier New" panose="02070309020205020404" pitchFamily="49" charset="0"/>
              </a:rPr>
              <a:t>1</a:t>
            </a:r>
            <a:r>
              <a:rPr lang="fr-FR" sz="1200" dirty="0">
                <a:latin typeface="Courier New" panose="02070309020205020404" pitchFamily="49" charset="0"/>
                <a:cs typeface="Courier New" panose="02070309020205020404" pitchFamily="49" charset="0"/>
              </a:rPr>
              <a:t>;</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b="1" dirty="0">
                <a:solidFill>
                  <a:srgbClr val="000080"/>
                </a:solidFill>
                <a:latin typeface="Courier New" panose="02070309020205020404" pitchFamily="49" charset="0"/>
                <a:cs typeface="Courier New" panose="02070309020205020404" pitchFamily="49" charset="0"/>
              </a:rPr>
              <a:t>let </a:t>
            </a:r>
            <a:r>
              <a:rPr lang="fr-FR" sz="1200" dirty="0">
                <a:solidFill>
                  <a:srgbClr val="458383"/>
                </a:solidFill>
                <a:latin typeface="Courier New" panose="02070309020205020404" pitchFamily="49" charset="0"/>
                <a:cs typeface="Courier New" panose="02070309020205020404" pitchFamily="49" charset="0"/>
              </a:rPr>
              <a:t>b</a:t>
            </a:r>
            <a:r>
              <a:rPr lang="fr-FR" sz="1200" dirty="0">
                <a:latin typeface="Courier New" panose="02070309020205020404" pitchFamily="49" charset="0"/>
                <a:cs typeface="Courier New" panose="02070309020205020404" pitchFamily="49" charset="0"/>
              </a:rPr>
              <a:t>= </a:t>
            </a:r>
            <a:r>
              <a:rPr lang="fr-FR" sz="1200" dirty="0">
                <a:solidFill>
                  <a:srgbClr val="458383"/>
                </a:solidFill>
                <a:latin typeface="Courier New" panose="02070309020205020404" pitchFamily="49" charset="0"/>
                <a:cs typeface="Courier New" panose="02070309020205020404" pitchFamily="49" charset="0"/>
              </a:rPr>
              <a:t>a</a:t>
            </a:r>
            <a:r>
              <a:rPr lang="fr-FR" sz="1200" dirty="0">
                <a:latin typeface="Courier New" panose="02070309020205020404" pitchFamily="49" charset="0"/>
                <a:cs typeface="Courier New" panose="02070309020205020404" pitchFamily="49" charset="0"/>
              </a:rPr>
              <a:t>;</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dirty="0">
                <a:solidFill>
                  <a:srgbClr val="458383"/>
                </a:solidFill>
                <a:latin typeface="Courier New" panose="02070309020205020404" pitchFamily="49" charset="0"/>
                <a:cs typeface="Courier New" panose="02070309020205020404" pitchFamily="49" charset="0"/>
              </a:rPr>
              <a:t>c</a:t>
            </a:r>
            <a:r>
              <a:rPr lang="fr-FR" sz="1200" dirty="0">
                <a:latin typeface="Courier New" panose="02070309020205020404" pitchFamily="49" charset="0"/>
                <a:cs typeface="Courier New" panose="02070309020205020404" pitchFamily="49" charset="0"/>
              </a:rPr>
              <a:t>=</a:t>
            </a:r>
            <a:r>
              <a:rPr lang="fr-FR" sz="1200" dirty="0">
                <a:solidFill>
                  <a:srgbClr val="458383"/>
                </a:solidFill>
                <a:latin typeface="Courier New" panose="02070309020205020404" pitchFamily="49" charset="0"/>
                <a:cs typeface="Courier New" panose="02070309020205020404" pitchFamily="49" charset="0"/>
              </a:rPr>
              <a:t>a</a:t>
            </a:r>
            <a:r>
              <a:rPr lang="fr-FR" sz="1200" dirty="0">
                <a:latin typeface="Courier New" panose="02070309020205020404" pitchFamily="49" charset="0"/>
                <a:cs typeface="Courier New" panose="02070309020205020404" pitchFamily="49" charset="0"/>
              </a:rPr>
              <a:t>; // erreur de référence</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b="1" dirty="0">
                <a:solidFill>
                  <a:srgbClr val="000080"/>
                </a:solidFill>
                <a:latin typeface="Courier New" panose="02070309020205020404" pitchFamily="49" charset="0"/>
                <a:cs typeface="Courier New" panose="02070309020205020404" pitchFamily="49" charset="0"/>
              </a:rPr>
              <a:t>let </a:t>
            </a:r>
            <a:r>
              <a:rPr lang="fr-FR" sz="1200" dirty="0">
                <a:solidFill>
                  <a:srgbClr val="458383"/>
                </a:solidFill>
                <a:latin typeface="Courier New" panose="02070309020205020404" pitchFamily="49" charset="0"/>
                <a:cs typeface="Courier New" panose="02070309020205020404" pitchFamily="49" charset="0"/>
              </a:rPr>
              <a:t>c</a:t>
            </a:r>
            <a:r>
              <a:rPr lang="fr-FR" sz="1200" dirty="0">
                <a:latin typeface="Courier New" panose="02070309020205020404" pitchFamily="49" charset="0"/>
                <a:cs typeface="Courier New" panose="02070309020205020404" pitchFamily="49" charset="0"/>
              </a:rPr>
              <a:t>;</a:t>
            </a:r>
          </a:p>
          <a:p>
            <a:pPr marL="118872" indent="0">
              <a:buNone/>
            </a:pPr>
            <a:r>
              <a:rPr lang="fr-FR" sz="1200" dirty="0">
                <a:latin typeface="Courier New" panose="02070309020205020404" pitchFamily="49" charset="0"/>
                <a:cs typeface="Courier New" panose="02070309020205020404" pitchFamily="49" charset="0"/>
              </a:rPr>
              <a:t>    </a:t>
            </a:r>
            <a:r>
              <a:rPr lang="fr-FR" sz="1200" b="1" dirty="0">
                <a:solidFill>
                  <a:srgbClr val="000080"/>
                </a:solidFill>
                <a:latin typeface="Courier New" panose="02070309020205020404" pitchFamily="49" charset="0"/>
                <a:cs typeface="Courier New" panose="02070309020205020404" pitchFamily="49" charset="0"/>
              </a:rPr>
              <a:t>let </a:t>
            </a:r>
            <a:r>
              <a:rPr lang="fr-FR" sz="1200" dirty="0">
                <a:solidFill>
                  <a:srgbClr val="458383"/>
                </a:solidFill>
                <a:latin typeface="Courier New" panose="02070309020205020404" pitchFamily="49" charset="0"/>
                <a:cs typeface="Courier New" panose="02070309020205020404" pitchFamily="49" charset="0"/>
              </a:rPr>
              <a:t>a</a:t>
            </a:r>
            <a:r>
              <a:rPr lang="fr-FR" sz="1200" dirty="0">
                <a:latin typeface="Courier New" panose="02070309020205020404" pitchFamily="49" charset="0"/>
                <a:cs typeface="Courier New" panose="02070309020205020404" pitchFamily="49" charset="0"/>
              </a:rPr>
              <a:t>; // erreur: variable déjà déclarée</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b="1" i="1" dirty="0">
                <a:solidFill>
                  <a:srgbClr val="660E7A"/>
                </a:solidFill>
                <a:latin typeface="Courier New" panose="02070309020205020404" pitchFamily="49" charset="0"/>
                <a:cs typeface="Courier New" panose="02070309020205020404" pitchFamily="49" charset="0"/>
              </a:rPr>
              <a:t>console</a:t>
            </a:r>
            <a:r>
              <a:rPr lang="fr-FR" sz="1200" dirty="0">
                <a:latin typeface="Courier New" panose="02070309020205020404" pitchFamily="49" charset="0"/>
                <a:cs typeface="Courier New" panose="02070309020205020404" pitchFamily="49" charset="0"/>
              </a:rPr>
              <a:t>.</a:t>
            </a:r>
            <a:r>
              <a:rPr lang="fr-FR" sz="1200" dirty="0">
                <a:solidFill>
                  <a:srgbClr val="7A7A43"/>
                </a:solidFill>
                <a:latin typeface="Courier New" panose="02070309020205020404" pitchFamily="49" charset="0"/>
                <a:cs typeface="Courier New" panose="02070309020205020404" pitchFamily="49" charset="0"/>
              </a:rPr>
              <a:t>log</a:t>
            </a:r>
            <a:r>
              <a:rPr lang="fr-FR" sz="1200" dirty="0">
                <a:latin typeface="Courier New" panose="02070309020205020404" pitchFamily="49" charset="0"/>
                <a:cs typeface="Courier New" panose="02070309020205020404" pitchFamily="49" charset="0"/>
              </a:rPr>
              <a:t>(</a:t>
            </a:r>
            <a:r>
              <a:rPr lang="fr-FR" sz="1200" dirty="0">
                <a:solidFill>
                  <a:srgbClr val="458383"/>
                </a:solidFill>
                <a:latin typeface="Courier New" panose="02070309020205020404" pitchFamily="49" charset="0"/>
                <a:cs typeface="Courier New" panose="02070309020205020404" pitchFamily="49" charset="0"/>
              </a:rPr>
              <a:t>a</a:t>
            </a:r>
            <a:r>
              <a:rPr lang="fr-FR" sz="1200" dirty="0">
                <a:latin typeface="Courier New" panose="02070309020205020404" pitchFamily="49" charset="0"/>
                <a:cs typeface="Courier New" panose="02070309020205020404" pitchFamily="49" charset="0"/>
              </a:rPr>
              <a:t>); // 10</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b="1" i="1" dirty="0">
                <a:solidFill>
                  <a:srgbClr val="660E7A"/>
                </a:solidFill>
                <a:latin typeface="Courier New" panose="02070309020205020404" pitchFamily="49" charset="0"/>
                <a:cs typeface="Courier New" panose="02070309020205020404" pitchFamily="49" charset="0"/>
              </a:rPr>
              <a:t>console</a:t>
            </a:r>
            <a:r>
              <a:rPr lang="fr-FR" sz="1200" dirty="0">
                <a:latin typeface="Courier New" panose="02070309020205020404" pitchFamily="49" charset="0"/>
                <a:cs typeface="Courier New" panose="02070309020205020404" pitchFamily="49" charset="0"/>
              </a:rPr>
              <a:t>.</a:t>
            </a:r>
            <a:r>
              <a:rPr lang="fr-FR" sz="1200" dirty="0">
                <a:solidFill>
                  <a:srgbClr val="7A7A43"/>
                </a:solidFill>
                <a:latin typeface="Courier New" panose="02070309020205020404" pitchFamily="49" charset="0"/>
                <a:cs typeface="Courier New" panose="02070309020205020404" pitchFamily="49" charset="0"/>
              </a:rPr>
              <a:t>log</a:t>
            </a:r>
            <a:r>
              <a:rPr lang="fr-FR" sz="1200" dirty="0">
                <a:latin typeface="Courier New" panose="02070309020205020404" pitchFamily="49" charset="0"/>
                <a:cs typeface="Courier New" panose="02070309020205020404" pitchFamily="49" charset="0"/>
              </a:rPr>
              <a:t>(</a:t>
            </a:r>
            <a:r>
              <a:rPr lang="fr-FR" sz="1200" dirty="0">
                <a:solidFill>
                  <a:srgbClr val="458383"/>
                </a:solidFill>
                <a:latin typeface="Courier New" panose="02070309020205020404" pitchFamily="49" charset="0"/>
                <a:cs typeface="Courier New" panose="02070309020205020404" pitchFamily="49" charset="0"/>
              </a:rPr>
              <a:t>b</a:t>
            </a:r>
            <a:r>
              <a:rPr lang="fr-FR" sz="1200" dirty="0">
                <a:latin typeface="Courier New" panose="02070309020205020404" pitchFamily="49" charset="0"/>
                <a:cs typeface="Courier New" panose="02070309020205020404" pitchFamily="49" charset="0"/>
              </a:rPr>
              <a:t>); // erreur de référence</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b="1" i="1" dirty="0">
                <a:solidFill>
                  <a:srgbClr val="660E7A"/>
                </a:solidFill>
                <a:latin typeface="Courier New" panose="02070309020205020404" pitchFamily="49" charset="0"/>
                <a:cs typeface="Courier New" panose="02070309020205020404" pitchFamily="49" charset="0"/>
              </a:rPr>
              <a:t>console</a:t>
            </a:r>
            <a:r>
              <a:rPr lang="fr-FR" sz="1200" dirty="0">
                <a:latin typeface="Courier New" panose="02070309020205020404" pitchFamily="49" charset="0"/>
                <a:cs typeface="Courier New" panose="02070309020205020404" pitchFamily="49" charset="0"/>
              </a:rPr>
              <a:t>.</a:t>
            </a:r>
            <a:r>
              <a:rPr lang="fr-FR" sz="1200" dirty="0">
                <a:solidFill>
                  <a:srgbClr val="7A7A43"/>
                </a:solidFill>
                <a:latin typeface="Courier New" panose="02070309020205020404" pitchFamily="49" charset="0"/>
                <a:cs typeface="Courier New" panose="02070309020205020404" pitchFamily="49" charset="0"/>
              </a:rPr>
              <a:t>log</a:t>
            </a:r>
            <a:r>
              <a:rPr lang="fr-FR" sz="1200" dirty="0">
                <a:latin typeface="Courier New" panose="02070309020205020404" pitchFamily="49" charset="0"/>
                <a:cs typeface="Courier New" panose="02070309020205020404" pitchFamily="49" charset="0"/>
              </a:rPr>
              <a:t>(</a:t>
            </a:r>
            <a:r>
              <a:rPr lang="fr-FR" sz="1200" dirty="0">
                <a:solidFill>
                  <a:srgbClr val="458383"/>
                </a:solidFill>
                <a:latin typeface="Courier New" panose="02070309020205020404" pitchFamily="49" charset="0"/>
                <a:cs typeface="Courier New" panose="02070309020205020404" pitchFamily="49" charset="0"/>
              </a:rPr>
              <a:t>i</a:t>
            </a:r>
            <a:r>
              <a:rPr lang="fr-FR" sz="1200" dirty="0">
                <a:latin typeface="Courier New" panose="02070309020205020404" pitchFamily="49" charset="0"/>
                <a:cs typeface="Courier New" panose="02070309020205020404" pitchFamily="49" charset="0"/>
              </a:rPr>
              <a:t>); // erreur de référence</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a:t>
            </a:r>
            <a:endParaRPr lang="en-CA" sz="1200" dirty="0">
              <a:latin typeface="Courier New" panose="02070309020205020404" pitchFamily="49" charset="0"/>
              <a:cs typeface="Courier New" panose="02070309020205020404" pitchFamily="49" charset="0"/>
            </a:endParaRPr>
          </a:p>
          <a:p>
            <a:pPr marL="118872" indent="0">
              <a:buNone/>
            </a:pPr>
            <a:endParaRPr lang="en-CA" sz="1200" dirty="0"/>
          </a:p>
          <a:p>
            <a:pPr marL="118872" indent="0">
              <a:buNone/>
            </a:pPr>
            <a:endParaRPr lang="en-CA" sz="1200" dirty="0"/>
          </a:p>
        </p:txBody>
      </p:sp>
      <p:sp>
        <p:nvSpPr>
          <p:cNvPr id="2" name="Titre 1"/>
          <p:cNvSpPr>
            <a:spLocks noGrp="1"/>
          </p:cNvSpPr>
          <p:nvPr>
            <p:ph type="title"/>
          </p:nvPr>
        </p:nvSpPr>
        <p:spPr/>
        <p:txBody>
          <a:bodyPr/>
          <a:lstStyle/>
          <a:p>
            <a:r>
              <a:rPr lang="en-CA" dirty="0" err="1"/>
              <a:t>Déclarations</a:t>
            </a:r>
            <a:r>
              <a:rPr lang="en-CA" dirty="0"/>
              <a:t>   </a:t>
            </a:r>
            <a:r>
              <a:rPr lang="en-CA" dirty="0" err="1">
                <a:solidFill>
                  <a:srgbClr val="00B0F0"/>
                </a:solidFill>
              </a:rPr>
              <a:t>var</a:t>
            </a:r>
            <a:r>
              <a:rPr lang="en-CA" dirty="0">
                <a:solidFill>
                  <a:srgbClr val="00B0F0"/>
                </a:solidFill>
              </a:rPr>
              <a:t>, let</a:t>
            </a:r>
            <a:endParaRPr lang="fr-FR" dirty="0">
              <a:solidFill>
                <a:srgbClr val="00B0F0"/>
              </a:solidFill>
            </a:endParaRPr>
          </a:p>
        </p:txBody>
      </p:sp>
      <p:sp>
        <p:nvSpPr>
          <p:cNvPr id="3" name="Espace réservé du contenu 2"/>
          <p:cNvSpPr>
            <a:spLocks noGrp="1"/>
          </p:cNvSpPr>
          <p:nvPr>
            <p:ph idx="1"/>
          </p:nvPr>
        </p:nvSpPr>
        <p:spPr>
          <a:xfrm>
            <a:off x="107504" y="1203598"/>
            <a:ext cx="4320480" cy="3469207"/>
          </a:xfrm>
        </p:spPr>
        <p:txBody>
          <a:bodyPr>
            <a:normAutofit/>
          </a:bodyPr>
          <a:lstStyle/>
          <a:p>
            <a:pPr marL="118872" indent="0">
              <a:buNone/>
            </a:pPr>
            <a:r>
              <a:rPr lang="en-CA" sz="1600" b="1" dirty="0" err="1"/>
              <a:t>var</a:t>
            </a:r>
            <a:r>
              <a:rPr lang="en-CA" sz="1200" dirty="0"/>
              <a:t>: </a:t>
            </a:r>
            <a:r>
              <a:rPr lang="en-CA" sz="1200" dirty="0" err="1"/>
              <a:t>Déclaration</a:t>
            </a:r>
            <a:r>
              <a:rPr lang="en-CA" sz="1200" dirty="0"/>
              <a:t> de variable accessible </a:t>
            </a:r>
            <a:r>
              <a:rPr lang="en-CA" sz="1200" dirty="0" err="1"/>
              <a:t>dans</a:t>
            </a:r>
            <a:r>
              <a:rPr lang="en-CA" sz="1200" dirty="0"/>
              <a:t> </a:t>
            </a:r>
            <a:r>
              <a:rPr lang="en-CA" sz="1200" dirty="0" err="1"/>
              <a:t>une</a:t>
            </a:r>
            <a:r>
              <a:rPr lang="en-CA" sz="1200" dirty="0"/>
              <a:t> </a:t>
            </a:r>
            <a:r>
              <a:rPr lang="en-CA" sz="1200" dirty="0" err="1"/>
              <a:t>fonction</a:t>
            </a:r>
            <a:endParaRPr lang="en-CA" sz="1200" dirty="0"/>
          </a:p>
          <a:p>
            <a:pPr marL="118872" indent="0">
              <a:buNone/>
            </a:pPr>
            <a:r>
              <a:rPr lang="en-CA" sz="1200" dirty="0">
                <a:solidFill>
                  <a:srgbClr val="C00000"/>
                </a:solidFill>
              </a:rPr>
              <a:t>(</a:t>
            </a:r>
            <a:r>
              <a:rPr lang="en-CA" sz="1200" dirty="0" err="1">
                <a:solidFill>
                  <a:srgbClr val="C00000"/>
                </a:solidFill>
              </a:rPr>
              <a:t>ancienne</a:t>
            </a:r>
            <a:r>
              <a:rPr lang="en-CA" sz="1200" dirty="0">
                <a:solidFill>
                  <a:srgbClr val="C00000"/>
                </a:solidFill>
              </a:rPr>
              <a:t> </a:t>
            </a:r>
            <a:r>
              <a:rPr lang="en-CA" sz="1200" dirty="0" err="1">
                <a:solidFill>
                  <a:srgbClr val="C00000"/>
                </a:solidFill>
              </a:rPr>
              <a:t>pratique</a:t>
            </a:r>
            <a:r>
              <a:rPr lang="en-CA" sz="1200" dirty="0">
                <a:solidFill>
                  <a:srgbClr val="C00000"/>
                </a:solidFill>
              </a:rPr>
              <a:t>, </a:t>
            </a:r>
            <a:r>
              <a:rPr lang="en-CA" sz="1200" dirty="0" err="1">
                <a:solidFill>
                  <a:srgbClr val="C00000"/>
                </a:solidFill>
              </a:rPr>
              <a:t>comporte</a:t>
            </a:r>
            <a:r>
              <a:rPr lang="en-CA" sz="1200" dirty="0">
                <a:solidFill>
                  <a:srgbClr val="C00000"/>
                </a:solidFill>
              </a:rPr>
              <a:t> des </a:t>
            </a:r>
            <a:r>
              <a:rPr lang="en-CA" sz="1200" dirty="0" err="1">
                <a:solidFill>
                  <a:srgbClr val="C00000"/>
                </a:solidFill>
              </a:rPr>
              <a:t>risques</a:t>
            </a:r>
            <a:r>
              <a:rPr lang="en-CA" sz="1200" dirty="0">
                <a:solidFill>
                  <a:srgbClr val="C00000"/>
                </a:solidFill>
              </a:rPr>
              <a:t>)</a:t>
            </a:r>
          </a:p>
          <a:p>
            <a:pPr marL="118872" indent="0">
              <a:buNone/>
            </a:pPr>
            <a:endParaRPr lang="en-CA" sz="1200" dirty="0">
              <a:solidFill>
                <a:srgbClr val="C00000"/>
              </a:solidFill>
            </a:endParaRPr>
          </a:p>
          <a:p>
            <a:pPr marL="118872" indent="0">
              <a:buNone/>
            </a:pPr>
            <a:r>
              <a:rPr lang="fr-FR" sz="1200" b="1" dirty="0" err="1">
                <a:solidFill>
                  <a:srgbClr val="000080"/>
                </a:solidFill>
                <a:latin typeface="Courier New" panose="02070309020205020404" pitchFamily="49" charset="0"/>
                <a:cs typeface="Courier New" panose="02070309020205020404" pitchFamily="49" charset="0"/>
              </a:rPr>
              <a:t>function</a:t>
            </a:r>
            <a:r>
              <a:rPr lang="fr-FR" sz="1200" b="1" dirty="0">
                <a:solidFill>
                  <a:srgbClr val="000080"/>
                </a:solidFill>
                <a:latin typeface="Courier New" panose="02070309020205020404" pitchFamily="49" charset="0"/>
                <a:cs typeface="Courier New" panose="02070309020205020404" pitchFamily="49" charset="0"/>
              </a:rPr>
              <a:t> </a:t>
            </a:r>
            <a:r>
              <a:rPr lang="fr-FR" sz="1200" i="1" dirty="0">
                <a:latin typeface="Courier New" panose="02070309020205020404" pitchFamily="49" charset="0"/>
                <a:cs typeface="Courier New" panose="02070309020205020404" pitchFamily="49" charset="0"/>
              </a:rPr>
              <a:t>test</a:t>
            </a:r>
            <a:r>
              <a:rPr lang="fr-FR" sz="1200" dirty="0">
                <a:latin typeface="Courier New" panose="02070309020205020404" pitchFamily="49" charset="0"/>
                <a:cs typeface="Courier New" panose="02070309020205020404" pitchFamily="49" charset="0"/>
              </a:rPr>
              <a:t>() {</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b="1" dirty="0">
                <a:solidFill>
                  <a:srgbClr val="000080"/>
                </a:solidFill>
                <a:latin typeface="Courier New" panose="02070309020205020404" pitchFamily="49" charset="0"/>
                <a:cs typeface="Courier New" panose="02070309020205020404" pitchFamily="49" charset="0"/>
              </a:rPr>
              <a:t>var </a:t>
            </a:r>
            <a:r>
              <a:rPr lang="fr-FR" sz="1200" dirty="0">
                <a:solidFill>
                  <a:srgbClr val="458383"/>
                </a:solidFill>
                <a:latin typeface="Courier New" panose="02070309020205020404" pitchFamily="49" charset="0"/>
                <a:cs typeface="Courier New" panose="02070309020205020404" pitchFamily="49" charset="0"/>
              </a:rPr>
              <a:t>a</a:t>
            </a:r>
            <a:r>
              <a:rPr lang="fr-FR" sz="1200" dirty="0">
                <a:latin typeface="Courier New" panose="02070309020205020404" pitchFamily="49" charset="0"/>
                <a:cs typeface="Courier New" panose="02070309020205020404" pitchFamily="49" charset="0"/>
              </a:rPr>
              <a:t>= </a:t>
            </a:r>
            <a:r>
              <a:rPr lang="fr-FR" sz="1200" dirty="0">
                <a:solidFill>
                  <a:srgbClr val="0000FF"/>
                </a:solidFill>
                <a:latin typeface="Courier New" panose="02070309020205020404" pitchFamily="49" charset="0"/>
                <a:cs typeface="Courier New" panose="02070309020205020404" pitchFamily="49" charset="0"/>
              </a:rPr>
              <a:t>0</a:t>
            </a:r>
            <a:r>
              <a:rPr lang="fr-FR" sz="1200" dirty="0">
                <a:latin typeface="Courier New" panose="02070309020205020404" pitchFamily="49" charset="0"/>
                <a:cs typeface="Courier New" panose="02070309020205020404" pitchFamily="49" charset="0"/>
              </a:rPr>
              <a:t>;</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b="1" dirty="0">
                <a:solidFill>
                  <a:srgbClr val="000080"/>
                </a:solidFill>
                <a:latin typeface="Courier New" panose="02070309020205020404" pitchFamily="49" charset="0"/>
                <a:cs typeface="Courier New" panose="02070309020205020404" pitchFamily="49" charset="0"/>
              </a:rPr>
              <a:t>for</a:t>
            </a:r>
            <a:r>
              <a:rPr lang="fr-FR" sz="1200" dirty="0">
                <a:latin typeface="Courier New" panose="02070309020205020404" pitchFamily="49" charset="0"/>
                <a:cs typeface="Courier New" panose="02070309020205020404" pitchFamily="49" charset="0"/>
              </a:rPr>
              <a:t>(</a:t>
            </a:r>
            <a:r>
              <a:rPr lang="fr-FR" sz="1200" b="1" dirty="0">
                <a:solidFill>
                  <a:srgbClr val="000080"/>
                </a:solidFill>
                <a:latin typeface="Courier New" panose="02070309020205020404" pitchFamily="49" charset="0"/>
                <a:cs typeface="Courier New" panose="02070309020205020404" pitchFamily="49" charset="0"/>
              </a:rPr>
              <a:t>var </a:t>
            </a:r>
            <a:r>
              <a:rPr lang="fr-FR" sz="1200" dirty="0">
                <a:solidFill>
                  <a:srgbClr val="458383"/>
                </a:solidFill>
                <a:latin typeface="Courier New" panose="02070309020205020404" pitchFamily="49" charset="0"/>
                <a:cs typeface="Courier New" panose="02070309020205020404" pitchFamily="49" charset="0"/>
              </a:rPr>
              <a:t>i</a:t>
            </a:r>
            <a:r>
              <a:rPr lang="fr-FR" sz="1200" dirty="0">
                <a:latin typeface="Courier New" panose="02070309020205020404" pitchFamily="49" charset="0"/>
                <a:cs typeface="Courier New" panose="02070309020205020404" pitchFamily="49" charset="0"/>
              </a:rPr>
              <a:t>=</a:t>
            </a:r>
            <a:r>
              <a:rPr lang="fr-FR" sz="1200" dirty="0">
                <a:solidFill>
                  <a:srgbClr val="0000FF"/>
                </a:solidFill>
                <a:latin typeface="Courier New" panose="02070309020205020404" pitchFamily="49" charset="0"/>
                <a:cs typeface="Courier New" panose="02070309020205020404" pitchFamily="49" charset="0"/>
              </a:rPr>
              <a:t>0</a:t>
            </a:r>
            <a:r>
              <a:rPr lang="fr-FR" sz="1200" dirty="0">
                <a:latin typeface="Courier New" panose="02070309020205020404" pitchFamily="49" charset="0"/>
                <a:cs typeface="Courier New" panose="02070309020205020404" pitchFamily="49" charset="0"/>
              </a:rPr>
              <a:t>; </a:t>
            </a:r>
            <a:r>
              <a:rPr lang="fr-FR" sz="1200" dirty="0">
                <a:solidFill>
                  <a:srgbClr val="458383"/>
                </a:solidFill>
                <a:latin typeface="Courier New" panose="02070309020205020404" pitchFamily="49" charset="0"/>
                <a:cs typeface="Courier New" panose="02070309020205020404" pitchFamily="49" charset="0"/>
              </a:rPr>
              <a:t>i</a:t>
            </a:r>
            <a:r>
              <a:rPr lang="fr-FR" sz="1200" dirty="0">
                <a:latin typeface="Courier New" panose="02070309020205020404" pitchFamily="49" charset="0"/>
                <a:cs typeface="Courier New" panose="02070309020205020404" pitchFamily="49" charset="0"/>
              </a:rPr>
              <a:t>&lt;</a:t>
            </a:r>
            <a:r>
              <a:rPr lang="fr-FR" sz="1200" dirty="0">
                <a:solidFill>
                  <a:srgbClr val="0000FF"/>
                </a:solidFill>
                <a:latin typeface="Courier New" panose="02070309020205020404" pitchFamily="49" charset="0"/>
                <a:cs typeface="Courier New" panose="02070309020205020404" pitchFamily="49" charset="0"/>
              </a:rPr>
              <a:t>10</a:t>
            </a:r>
            <a:r>
              <a:rPr lang="fr-FR" sz="1200" dirty="0">
                <a:latin typeface="Courier New" panose="02070309020205020404" pitchFamily="49" charset="0"/>
                <a:cs typeface="Courier New" panose="02070309020205020404" pitchFamily="49" charset="0"/>
              </a:rPr>
              <a:t>; </a:t>
            </a:r>
            <a:r>
              <a:rPr lang="fr-FR" sz="1200" dirty="0">
                <a:solidFill>
                  <a:srgbClr val="458383"/>
                </a:solidFill>
                <a:latin typeface="Courier New" panose="02070309020205020404" pitchFamily="49" charset="0"/>
                <a:cs typeface="Courier New" panose="02070309020205020404" pitchFamily="49" charset="0"/>
              </a:rPr>
              <a:t>i</a:t>
            </a:r>
            <a:r>
              <a:rPr lang="fr-FR" sz="1200" dirty="0">
                <a:latin typeface="Courier New" panose="02070309020205020404" pitchFamily="49" charset="0"/>
                <a:cs typeface="Courier New" panose="02070309020205020404" pitchFamily="49" charset="0"/>
              </a:rPr>
              <a:t>++) {</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b="1" i="1" dirty="0">
                <a:solidFill>
                  <a:srgbClr val="660E7A"/>
                </a:solidFill>
                <a:latin typeface="Courier New" panose="02070309020205020404" pitchFamily="49" charset="0"/>
                <a:cs typeface="Courier New" panose="02070309020205020404" pitchFamily="49" charset="0"/>
              </a:rPr>
              <a:t>console</a:t>
            </a:r>
            <a:r>
              <a:rPr lang="fr-FR" sz="1200" dirty="0">
                <a:latin typeface="Courier New" panose="02070309020205020404" pitchFamily="49" charset="0"/>
                <a:cs typeface="Courier New" panose="02070309020205020404" pitchFamily="49" charset="0"/>
              </a:rPr>
              <a:t>.</a:t>
            </a:r>
            <a:r>
              <a:rPr lang="fr-FR" sz="1200" dirty="0">
                <a:solidFill>
                  <a:srgbClr val="7A7A43"/>
                </a:solidFill>
                <a:latin typeface="Courier New" panose="02070309020205020404" pitchFamily="49" charset="0"/>
                <a:cs typeface="Courier New" panose="02070309020205020404" pitchFamily="49" charset="0"/>
              </a:rPr>
              <a:t>log</a:t>
            </a:r>
            <a:r>
              <a:rPr lang="fr-FR" sz="1200" dirty="0">
                <a:latin typeface="Courier New" panose="02070309020205020404" pitchFamily="49" charset="0"/>
                <a:cs typeface="Courier New" panose="02070309020205020404" pitchFamily="49" charset="0"/>
              </a:rPr>
              <a:t>(</a:t>
            </a:r>
            <a:r>
              <a:rPr lang="fr-FR" sz="1200" dirty="0">
                <a:solidFill>
                  <a:srgbClr val="458383"/>
                </a:solidFill>
                <a:latin typeface="Courier New" panose="02070309020205020404" pitchFamily="49" charset="0"/>
                <a:cs typeface="Courier New" panose="02070309020205020404" pitchFamily="49" charset="0"/>
              </a:rPr>
              <a:t>a</a:t>
            </a:r>
            <a:r>
              <a:rPr lang="fr-FR" sz="1200" dirty="0">
                <a:latin typeface="Courier New" panose="02070309020205020404" pitchFamily="49" charset="0"/>
                <a:cs typeface="Courier New" panose="02070309020205020404" pitchFamily="49" charset="0"/>
              </a:rPr>
              <a:t>);</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dirty="0">
                <a:solidFill>
                  <a:srgbClr val="458383"/>
                </a:solidFill>
                <a:latin typeface="Courier New" panose="02070309020205020404" pitchFamily="49" charset="0"/>
                <a:cs typeface="Courier New" panose="02070309020205020404" pitchFamily="49" charset="0"/>
              </a:rPr>
              <a:t>a </a:t>
            </a:r>
            <a:r>
              <a:rPr lang="fr-FR" sz="1200" dirty="0">
                <a:latin typeface="Courier New" panose="02070309020205020404" pitchFamily="49" charset="0"/>
                <a:cs typeface="Courier New" panose="02070309020205020404" pitchFamily="49" charset="0"/>
              </a:rPr>
              <a:t>= </a:t>
            </a:r>
            <a:r>
              <a:rPr lang="fr-FR" sz="1200" dirty="0">
                <a:solidFill>
                  <a:srgbClr val="458383"/>
                </a:solidFill>
                <a:latin typeface="Courier New" panose="02070309020205020404" pitchFamily="49" charset="0"/>
                <a:cs typeface="Courier New" panose="02070309020205020404" pitchFamily="49" charset="0"/>
              </a:rPr>
              <a:t>a</a:t>
            </a:r>
            <a:r>
              <a:rPr lang="fr-FR" sz="1200" dirty="0">
                <a:latin typeface="Courier New" panose="02070309020205020404" pitchFamily="49" charset="0"/>
                <a:cs typeface="Courier New" panose="02070309020205020404" pitchFamily="49" charset="0"/>
              </a:rPr>
              <a:t>+</a:t>
            </a:r>
            <a:r>
              <a:rPr lang="fr-FR" sz="1200" dirty="0">
                <a:solidFill>
                  <a:srgbClr val="0000FF"/>
                </a:solidFill>
                <a:latin typeface="Courier New" panose="02070309020205020404" pitchFamily="49" charset="0"/>
                <a:cs typeface="Courier New" panose="02070309020205020404" pitchFamily="49" charset="0"/>
              </a:rPr>
              <a:t>1</a:t>
            </a:r>
            <a:r>
              <a:rPr lang="fr-FR" sz="1200" dirty="0">
                <a:latin typeface="Courier New" panose="02070309020205020404" pitchFamily="49" charset="0"/>
                <a:cs typeface="Courier New" panose="02070309020205020404" pitchFamily="49" charset="0"/>
              </a:rPr>
              <a:t>;</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b="1" dirty="0">
                <a:solidFill>
                  <a:srgbClr val="000080"/>
                </a:solidFill>
                <a:latin typeface="Courier New" panose="02070309020205020404" pitchFamily="49" charset="0"/>
                <a:cs typeface="Courier New" panose="02070309020205020404" pitchFamily="49" charset="0"/>
              </a:rPr>
              <a:t>var </a:t>
            </a:r>
            <a:r>
              <a:rPr lang="fr-FR" sz="1200" dirty="0">
                <a:solidFill>
                  <a:srgbClr val="458383"/>
                </a:solidFill>
                <a:latin typeface="Courier New" panose="02070309020205020404" pitchFamily="49" charset="0"/>
                <a:cs typeface="Courier New" panose="02070309020205020404" pitchFamily="49" charset="0"/>
              </a:rPr>
              <a:t>b</a:t>
            </a:r>
            <a:r>
              <a:rPr lang="fr-FR" sz="1200" dirty="0">
                <a:latin typeface="Courier New" panose="02070309020205020404" pitchFamily="49" charset="0"/>
                <a:cs typeface="Courier New" panose="02070309020205020404" pitchFamily="49" charset="0"/>
              </a:rPr>
              <a:t>= </a:t>
            </a:r>
            <a:r>
              <a:rPr lang="fr-FR" sz="1200" dirty="0">
                <a:solidFill>
                  <a:srgbClr val="458383"/>
                </a:solidFill>
                <a:latin typeface="Courier New" panose="02070309020205020404" pitchFamily="49" charset="0"/>
                <a:cs typeface="Courier New" panose="02070309020205020404" pitchFamily="49" charset="0"/>
              </a:rPr>
              <a:t>a</a:t>
            </a:r>
            <a:r>
              <a:rPr lang="fr-FR" sz="1200" dirty="0">
                <a:latin typeface="Courier New" panose="02070309020205020404" pitchFamily="49" charset="0"/>
                <a:cs typeface="Courier New" panose="02070309020205020404" pitchFamily="49" charset="0"/>
              </a:rPr>
              <a:t>;</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dirty="0">
                <a:solidFill>
                  <a:srgbClr val="458383"/>
                </a:solidFill>
                <a:latin typeface="Courier New" panose="02070309020205020404" pitchFamily="49" charset="0"/>
                <a:cs typeface="Courier New" panose="02070309020205020404" pitchFamily="49" charset="0"/>
              </a:rPr>
              <a:t>c</a:t>
            </a:r>
            <a:r>
              <a:rPr lang="fr-FR" sz="1200" dirty="0">
                <a:latin typeface="Courier New" panose="02070309020205020404" pitchFamily="49" charset="0"/>
                <a:cs typeface="Courier New" panose="02070309020205020404" pitchFamily="49" charset="0"/>
              </a:rPr>
              <a:t>=</a:t>
            </a:r>
            <a:r>
              <a:rPr lang="fr-FR" sz="1200" dirty="0">
                <a:solidFill>
                  <a:srgbClr val="458383"/>
                </a:solidFill>
                <a:latin typeface="Courier New" panose="02070309020205020404" pitchFamily="49" charset="0"/>
                <a:cs typeface="Courier New" panose="02070309020205020404" pitchFamily="49" charset="0"/>
              </a:rPr>
              <a:t>a</a:t>
            </a:r>
            <a:r>
              <a:rPr lang="fr-FR" sz="1200" dirty="0">
                <a:latin typeface="Courier New" panose="02070309020205020404" pitchFamily="49" charset="0"/>
                <a:cs typeface="Courier New" panose="02070309020205020404" pitchFamily="49" charset="0"/>
              </a:rPr>
              <a:t>;</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b="1" dirty="0">
                <a:solidFill>
                  <a:srgbClr val="000080"/>
                </a:solidFill>
                <a:latin typeface="Courier New" panose="02070309020205020404" pitchFamily="49" charset="0"/>
                <a:cs typeface="Courier New" panose="02070309020205020404" pitchFamily="49" charset="0"/>
              </a:rPr>
              <a:t>var </a:t>
            </a:r>
            <a:r>
              <a:rPr lang="fr-FR" sz="1200" dirty="0">
                <a:solidFill>
                  <a:srgbClr val="458383"/>
                </a:solidFill>
                <a:latin typeface="Courier New" panose="02070309020205020404" pitchFamily="49" charset="0"/>
                <a:cs typeface="Courier New" panose="02070309020205020404" pitchFamily="49" charset="0"/>
              </a:rPr>
              <a:t>c</a:t>
            </a:r>
            <a:r>
              <a:rPr lang="fr-FR" sz="1200" dirty="0">
                <a:latin typeface="Courier New" panose="02070309020205020404" pitchFamily="49" charset="0"/>
                <a:cs typeface="Courier New" panose="02070309020205020404" pitchFamily="49" charset="0"/>
              </a:rPr>
              <a:t>;</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b="1" i="1" dirty="0">
                <a:solidFill>
                  <a:srgbClr val="660E7A"/>
                </a:solidFill>
                <a:latin typeface="Courier New" panose="02070309020205020404" pitchFamily="49" charset="0"/>
                <a:cs typeface="Courier New" panose="02070309020205020404" pitchFamily="49" charset="0"/>
              </a:rPr>
              <a:t>console</a:t>
            </a:r>
            <a:r>
              <a:rPr lang="fr-FR" sz="1200" dirty="0">
                <a:latin typeface="Courier New" panose="02070309020205020404" pitchFamily="49" charset="0"/>
                <a:cs typeface="Courier New" panose="02070309020205020404" pitchFamily="49" charset="0"/>
              </a:rPr>
              <a:t>.</a:t>
            </a:r>
            <a:r>
              <a:rPr lang="fr-FR" sz="1200" dirty="0">
                <a:solidFill>
                  <a:srgbClr val="7A7A43"/>
                </a:solidFill>
                <a:latin typeface="Courier New" panose="02070309020205020404" pitchFamily="49" charset="0"/>
                <a:cs typeface="Courier New" panose="02070309020205020404" pitchFamily="49" charset="0"/>
              </a:rPr>
              <a:t>log</a:t>
            </a:r>
            <a:r>
              <a:rPr lang="fr-FR" sz="1200" dirty="0">
                <a:latin typeface="Courier New" panose="02070309020205020404" pitchFamily="49" charset="0"/>
                <a:cs typeface="Courier New" panose="02070309020205020404" pitchFamily="49" charset="0"/>
              </a:rPr>
              <a:t>(</a:t>
            </a:r>
            <a:r>
              <a:rPr lang="fr-FR" sz="1200" dirty="0">
                <a:solidFill>
                  <a:srgbClr val="458383"/>
                </a:solidFill>
                <a:latin typeface="Courier New" panose="02070309020205020404" pitchFamily="49" charset="0"/>
                <a:cs typeface="Courier New" panose="02070309020205020404" pitchFamily="49" charset="0"/>
              </a:rPr>
              <a:t>a</a:t>
            </a:r>
            <a:r>
              <a:rPr lang="fr-FR" sz="1200" dirty="0">
                <a:latin typeface="Courier New" panose="02070309020205020404" pitchFamily="49" charset="0"/>
                <a:cs typeface="Courier New" panose="02070309020205020404" pitchFamily="49" charset="0"/>
              </a:rPr>
              <a:t>); // 10</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b="1" i="1" dirty="0">
                <a:solidFill>
                  <a:srgbClr val="660E7A"/>
                </a:solidFill>
                <a:latin typeface="Courier New" panose="02070309020205020404" pitchFamily="49" charset="0"/>
                <a:cs typeface="Courier New" panose="02070309020205020404" pitchFamily="49" charset="0"/>
              </a:rPr>
              <a:t>console</a:t>
            </a:r>
            <a:r>
              <a:rPr lang="fr-FR" sz="1200" dirty="0">
                <a:latin typeface="Courier New" panose="02070309020205020404" pitchFamily="49" charset="0"/>
                <a:cs typeface="Courier New" panose="02070309020205020404" pitchFamily="49" charset="0"/>
              </a:rPr>
              <a:t>.</a:t>
            </a:r>
            <a:r>
              <a:rPr lang="fr-FR" sz="1200" dirty="0">
                <a:solidFill>
                  <a:srgbClr val="7A7A43"/>
                </a:solidFill>
                <a:latin typeface="Courier New" panose="02070309020205020404" pitchFamily="49" charset="0"/>
                <a:cs typeface="Courier New" panose="02070309020205020404" pitchFamily="49" charset="0"/>
              </a:rPr>
              <a:t>log</a:t>
            </a:r>
            <a:r>
              <a:rPr lang="fr-FR" sz="1200" dirty="0">
                <a:latin typeface="Courier New" panose="02070309020205020404" pitchFamily="49" charset="0"/>
                <a:cs typeface="Courier New" panose="02070309020205020404" pitchFamily="49" charset="0"/>
              </a:rPr>
              <a:t>(</a:t>
            </a:r>
            <a:r>
              <a:rPr lang="fr-FR" sz="1200" dirty="0">
                <a:solidFill>
                  <a:srgbClr val="458383"/>
                </a:solidFill>
                <a:latin typeface="Courier New" panose="02070309020205020404" pitchFamily="49" charset="0"/>
                <a:cs typeface="Courier New" panose="02070309020205020404" pitchFamily="49" charset="0"/>
              </a:rPr>
              <a:t>b</a:t>
            </a:r>
            <a:r>
              <a:rPr lang="fr-FR" sz="1200" dirty="0">
                <a:latin typeface="Courier New" panose="02070309020205020404" pitchFamily="49" charset="0"/>
                <a:cs typeface="Courier New" panose="02070309020205020404" pitchFamily="49" charset="0"/>
              </a:rPr>
              <a:t>); // 10</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b="1" i="1" dirty="0">
                <a:solidFill>
                  <a:srgbClr val="660E7A"/>
                </a:solidFill>
                <a:latin typeface="Courier New" panose="02070309020205020404" pitchFamily="49" charset="0"/>
                <a:cs typeface="Courier New" panose="02070309020205020404" pitchFamily="49" charset="0"/>
              </a:rPr>
              <a:t>console</a:t>
            </a:r>
            <a:r>
              <a:rPr lang="fr-FR" sz="1200" dirty="0">
                <a:latin typeface="Courier New" panose="02070309020205020404" pitchFamily="49" charset="0"/>
                <a:cs typeface="Courier New" panose="02070309020205020404" pitchFamily="49" charset="0"/>
              </a:rPr>
              <a:t>.</a:t>
            </a:r>
            <a:r>
              <a:rPr lang="fr-FR" sz="1200" dirty="0">
                <a:solidFill>
                  <a:srgbClr val="7A7A43"/>
                </a:solidFill>
                <a:latin typeface="Courier New" panose="02070309020205020404" pitchFamily="49" charset="0"/>
                <a:cs typeface="Courier New" panose="02070309020205020404" pitchFamily="49" charset="0"/>
              </a:rPr>
              <a:t>log</a:t>
            </a:r>
            <a:r>
              <a:rPr lang="fr-FR" sz="1200" dirty="0">
                <a:latin typeface="Courier New" panose="02070309020205020404" pitchFamily="49" charset="0"/>
                <a:cs typeface="Courier New" panose="02070309020205020404" pitchFamily="49" charset="0"/>
              </a:rPr>
              <a:t>(</a:t>
            </a:r>
            <a:r>
              <a:rPr lang="fr-FR" sz="1200" dirty="0">
                <a:solidFill>
                  <a:srgbClr val="458383"/>
                </a:solidFill>
                <a:latin typeface="Courier New" panose="02070309020205020404" pitchFamily="49" charset="0"/>
                <a:cs typeface="Courier New" panose="02070309020205020404" pitchFamily="49" charset="0"/>
              </a:rPr>
              <a:t>c</a:t>
            </a:r>
            <a:r>
              <a:rPr lang="fr-FR" sz="1200" dirty="0">
                <a:latin typeface="Courier New" panose="02070309020205020404" pitchFamily="49" charset="0"/>
                <a:cs typeface="Courier New" panose="02070309020205020404" pitchFamily="49" charset="0"/>
              </a:rPr>
              <a:t>); // 10</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b="1" i="1" dirty="0">
                <a:solidFill>
                  <a:srgbClr val="660E7A"/>
                </a:solidFill>
                <a:latin typeface="Courier New" panose="02070309020205020404" pitchFamily="49" charset="0"/>
                <a:cs typeface="Courier New" panose="02070309020205020404" pitchFamily="49" charset="0"/>
              </a:rPr>
              <a:t>console</a:t>
            </a:r>
            <a:r>
              <a:rPr lang="fr-FR" sz="1200" dirty="0">
                <a:latin typeface="Courier New" panose="02070309020205020404" pitchFamily="49" charset="0"/>
                <a:cs typeface="Courier New" panose="02070309020205020404" pitchFamily="49" charset="0"/>
              </a:rPr>
              <a:t>.</a:t>
            </a:r>
            <a:r>
              <a:rPr lang="fr-FR" sz="1200" dirty="0">
                <a:solidFill>
                  <a:srgbClr val="7A7A43"/>
                </a:solidFill>
                <a:latin typeface="Courier New" panose="02070309020205020404" pitchFamily="49" charset="0"/>
                <a:cs typeface="Courier New" panose="02070309020205020404" pitchFamily="49" charset="0"/>
              </a:rPr>
              <a:t>log</a:t>
            </a:r>
            <a:r>
              <a:rPr lang="fr-FR" sz="1200" dirty="0">
                <a:latin typeface="Courier New" panose="02070309020205020404" pitchFamily="49" charset="0"/>
                <a:cs typeface="Courier New" panose="02070309020205020404" pitchFamily="49" charset="0"/>
              </a:rPr>
              <a:t>(</a:t>
            </a:r>
            <a:r>
              <a:rPr lang="fr-FR" sz="1200" dirty="0">
                <a:solidFill>
                  <a:srgbClr val="458383"/>
                </a:solidFill>
                <a:latin typeface="Courier New" panose="02070309020205020404" pitchFamily="49" charset="0"/>
                <a:cs typeface="Courier New" panose="02070309020205020404" pitchFamily="49" charset="0"/>
              </a:rPr>
              <a:t>i</a:t>
            </a:r>
            <a:r>
              <a:rPr lang="fr-FR" sz="1200" dirty="0">
                <a:latin typeface="Courier New" panose="02070309020205020404" pitchFamily="49" charset="0"/>
                <a:cs typeface="Courier New" panose="02070309020205020404" pitchFamily="49" charset="0"/>
              </a:rPr>
              <a:t>); // 10 </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a:t>
            </a:r>
            <a:endParaRPr lang="en-CA" sz="1200" dirty="0">
              <a:latin typeface="Courier New" panose="02070309020205020404" pitchFamily="49" charset="0"/>
              <a:cs typeface="Courier New" panose="02070309020205020404" pitchFamily="49" charset="0"/>
            </a:endParaRPr>
          </a:p>
        </p:txBody>
      </p:sp>
      <p:sp>
        <p:nvSpPr>
          <p:cNvPr id="5" name="ZoneTexte 4"/>
          <p:cNvSpPr txBox="1"/>
          <p:nvPr/>
        </p:nvSpPr>
        <p:spPr>
          <a:xfrm>
            <a:off x="182322" y="4587974"/>
            <a:ext cx="9067392" cy="369332"/>
          </a:xfrm>
          <a:prstGeom prst="rect">
            <a:avLst/>
          </a:prstGeom>
          <a:noFill/>
        </p:spPr>
        <p:txBody>
          <a:bodyPr wrap="square" rtlCol="0">
            <a:spAutoFit/>
          </a:bodyPr>
          <a:lstStyle/>
          <a:p>
            <a:r>
              <a:rPr lang="en-CA" b="1" dirty="0">
                <a:solidFill>
                  <a:srgbClr val="FFC000"/>
                </a:solidFill>
              </a:rPr>
              <a:t>Note: </a:t>
            </a:r>
            <a:r>
              <a:rPr lang="en-CA" b="1" dirty="0" err="1">
                <a:solidFill>
                  <a:srgbClr val="FFC000"/>
                </a:solidFill>
              </a:rPr>
              <a:t>Toutes</a:t>
            </a:r>
            <a:r>
              <a:rPr lang="en-CA" b="1" dirty="0">
                <a:solidFill>
                  <a:srgbClr val="FFC000"/>
                </a:solidFill>
              </a:rPr>
              <a:t> </a:t>
            </a:r>
            <a:r>
              <a:rPr lang="en-CA" b="1" dirty="0" err="1">
                <a:solidFill>
                  <a:srgbClr val="FFC000"/>
                </a:solidFill>
              </a:rPr>
              <a:t>déclarations</a:t>
            </a:r>
            <a:r>
              <a:rPr lang="en-CA" b="1" dirty="0">
                <a:solidFill>
                  <a:srgbClr val="FFC000"/>
                </a:solidFill>
              </a:rPr>
              <a:t> </a:t>
            </a:r>
            <a:r>
              <a:rPr lang="en-CA" b="1" dirty="0" err="1">
                <a:solidFill>
                  <a:srgbClr val="FFC000"/>
                </a:solidFill>
              </a:rPr>
              <a:t>en</a:t>
            </a:r>
            <a:r>
              <a:rPr lang="en-CA" b="1" dirty="0">
                <a:solidFill>
                  <a:srgbClr val="FFC000"/>
                </a:solidFill>
              </a:rPr>
              <a:t> </a:t>
            </a:r>
            <a:r>
              <a:rPr lang="en-CA" b="1" dirty="0" err="1">
                <a:solidFill>
                  <a:srgbClr val="FFC000"/>
                </a:solidFill>
              </a:rPr>
              <a:t>dehors</a:t>
            </a:r>
            <a:r>
              <a:rPr lang="en-CA" b="1" dirty="0">
                <a:solidFill>
                  <a:srgbClr val="FFC000"/>
                </a:solidFill>
              </a:rPr>
              <a:t> </a:t>
            </a:r>
            <a:r>
              <a:rPr lang="en-CA" b="1" dirty="0" err="1">
                <a:solidFill>
                  <a:srgbClr val="FFC000"/>
                </a:solidFill>
              </a:rPr>
              <a:t>d’une</a:t>
            </a:r>
            <a:r>
              <a:rPr lang="en-CA" b="1" dirty="0">
                <a:solidFill>
                  <a:srgbClr val="FFC000"/>
                </a:solidFill>
              </a:rPr>
              <a:t> </a:t>
            </a:r>
            <a:r>
              <a:rPr lang="en-CA" b="1" dirty="0" err="1">
                <a:solidFill>
                  <a:srgbClr val="FFC000"/>
                </a:solidFill>
              </a:rPr>
              <a:t>fonction</a:t>
            </a:r>
            <a:r>
              <a:rPr lang="en-CA" b="1" dirty="0">
                <a:solidFill>
                  <a:srgbClr val="FFC000"/>
                </a:solidFill>
              </a:rPr>
              <a:t> </a:t>
            </a:r>
            <a:r>
              <a:rPr lang="en-CA" b="1" dirty="0" err="1">
                <a:solidFill>
                  <a:srgbClr val="FFC000"/>
                </a:solidFill>
              </a:rPr>
              <a:t>ou</a:t>
            </a:r>
            <a:r>
              <a:rPr lang="en-CA" b="1" dirty="0">
                <a:solidFill>
                  <a:srgbClr val="FFC000"/>
                </a:solidFill>
              </a:rPr>
              <a:t> </a:t>
            </a:r>
            <a:r>
              <a:rPr lang="en-CA" b="1" dirty="0" err="1">
                <a:solidFill>
                  <a:srgbClr val="FFC000"/>
                </a:solidFill>
              </a:rPr>
              <a:t>d’une</a:t>
            </a:r>
            <a:r>
              <a:rPr lang="en-CA" b="1" dirty="0">
                <a:solidFill>
                  <a:srgbClr val="FFC000"/>
                </a:solidFill>
              </a:rPr>
              <a:t> </a:t>
            </a:r>
            <a:r>
              <a:rPr lang="en-CA" b="1" dirty="0" err="1">
                <a:solidFill>
                  <a:srgbClr val="FFC000"/>
                </a:solidFill>
              </a:rPr>
              <a:t>classe</a:t>
            </a:r>
            <a:r>
              <a:rPr lang="en-CA" b="1" dirty="0">
                <a:solidFill>
                  <a:srgbClr val="FFC000"/>
                </a:solidFill>
              </a:rPr>
              <a:t> </a:t>
            </a:r>
            <a:r>
              <a:rPr lang="en-CA" b="1" dirty="0" err="1">
                <a:solidFill>
                  <a:srgbClr val="FFC000"/>
                </a:solidFill>
              </a:rPr>
              <a:t>sont</a:t>
            </a:r>
            <a:r>
              <a:rPr lang="en-CA" b="1" dirty="0">
                <a:solidFill>
                  <a:srgbClr val="FFC000"/>
                </a:solidFill>
              </a:rPr>
              <a:t> </a:t>
            </a:r>
            <a:r>
              <a:rPr lang="en-CA" b="1" dirty="0" err="1">
                <a:solidFill>
                  <a:srgbClr val="FFC000"/>
                </a:solidFill>
              </a:rPr>
              <a:t>globales</a:t>
            </a:r>
            <a:r>
              <a:rPr lang="en-CA" b="1" dirty="0">
                <a:solidFill>
                  <a:srgbClr val="FFC000"/>
                </a:solidFill>
              </a:rPr>
              <a:t>.</a:t>
            </a:r>
            <a:endParaRPr lang="fr-FR" b="1" dirty="0">
              <a:solidFill>
                <a:srgbClr val="FFC000"/>
              </a:solidFill>
            </a:endParaRPr>
          </a:p>
        </p:txBody>
      </p:sp>
    </p:spTree>
    <p:extLst>
      <p:ext uri="{BB962C8B-B14F-4D97-AF65-F5344CB8AC3E}">
        <p14:creationId xmlns:p14="http://schemas.microsoft.com/office/powerpoint/2010/main" val="402313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16586"/>
            <a:ext cx="8686800" cy="939546"/>
          </a:xfrm>
        </p:spPr>
        <p:txBody>
          <a:bodyPr>
            <a:normAutofit fontScale="90000"/>
          </a:bodyPr>
          <a:lstStyle/>
          <a:p>
            <a:r>
              <a:rPr lang="en-CA" dirty="0"/>
              <a:t>Tableau </a:t>
            </a:r>
            <a:r>
              <a:rPr lang="en-CA" sz="3600" dirty="0" err="1">
                <a:solidFill>
                  <a:srgbClr val="00B0F0"/>
                </a:solidFill>
              </a:rPr>
              <a:t>déclaration</a:t>
            </a:r>
            <a:r>
              <a:rPr lang="en-CA" sz="3600" dirty="0">
                <a:solidFill>
                  <a:srgbClr val="00B0F0"/>
                </a:solidFill>
              </a:rPr>
              <a:t>, push( ), sort( ), </a:t>
            </a:r>
            <a:r>
              <a:rPr lang="en-CA" sz="3600" dirty="0" err="1">
                <a:solidFill>
                  <a:srgbClr val="00B0F0"/>
                </a:solidFill>
              </a:rPr>
              <a:t>forEach</a:t>
            </a:r>
            <a:r>
              <a:rPr lang="en-CA" sz="3600" dirty="0">
                <a:solidFill>
                  <a:srgbClr val="00B0F0"/>
                </a:solidFill>
              </a:rPr>
              <a:t>( )</a:t>
            </a:r>
            <a:endParaRPr lang="fr-FR" sz="3600" dirty="0">
              <a:solidFill>
                <a:srgbClr val="00B0F0"/>
              </a:solidFill>
            </a:endParaRPr>
          </a:p>
        </p:txBody>
      </p:sp>
      <p:sp>
        <p:nvSpPr>
          <p:cNvPr id="3" name="Espace réservé du contenu 2"/>
          <p:cNvSpPr>
            <a:spLocks noGrp="1"/>
          </p:cNvSpPr>
          <p:nvPr>
            <p:ph idx="1"/>
          </p:nvPr>
        </p:nvSpPr>
        <p:spPr>
          <a:xfrm>
            <a:off x="35496" y="1331394"/>
            <a:ext cx="5472608" cy="3472604"/>
          </a:xfrm>
        </p:spPr>
        <p:txBody>
          <a:bodyPr>
            <a:noAutofit/>
          </a:bodyPr>
          <a:lstStyle/>
          <a:p>
            <a:pPr marL="118872" indent="0">
              <a:buNone/>
            </a:pPr>
            <a:r>
              <a:rPr lang="fr-FR" sz="1200" b="1" dirty="0">
                <a:solidFill>
                  <a:schemeClr val="accent4">
                    <a:lumMod val="75000"/>
                  </a:schemeClr>
                </a:solidFill>
                <a:latin typeface="Courier New" panose="02070309020205020404" pitchFamily="49" charset="0"/>
                <a:cs typeface="Courier New" panose="02070309020205020404" pitchFamily="49" charset="0"/>
              </a:rPr>
              <a:t>// Deux façons de déclarer un tableau</a:t>
            </a:r>
          </a:p>
          <a:p>
            <a:pPr marL="118872" indent="0">
              <a:buNone/>
            </a:pPr>
            <a:r>
              <a:rPr lang="fr-FR" sz="1200" b="1" noProof="1">
                <a:solidFill>
                  <a:srgbClr val="000080"/>
                </a:solidFill>
                <a:latin typeface="Courier New" panose="02070309020205020404" pitchFamily="49" charset="0"/>
                <a:cs typeface="Courier New" panose="02070309020205020404" pitchFamily="49" charset="0"/>
              </a:rPr>
              <a:t>let </a:t>
            </a:r>
            <a:r>
              <a:rPr lang="fr-FR" sz="1200" b="1" i="1" noProof="1">
                <a:solidFill>
                  <a:srgbClr val="660E7A"/>
                </a:solidFill>
                <a:latin typeface="Courier New" panose="02070309020205020404" pitchFamily="49" charset="0"/>
                <a:cs typeface="Courier New" panose="02070309020205020404" pitchFamily="49" charset="0"/>
              </a:rPr>
              <a:t>numbers </a:t>
            </a:r>
            <a:r>
              <a:rPr lang="fr-FR" sz="1200" noProof="1">
                <a:latin typeface="Courier New" panose="02070309020205020404" pitchFamily="49" charset="0"/>
                <a:cs typeface="Courier New" panose="02070309020205020404" pitchFamily="49" charset="0"/>
              </a:rPr>
              <a:t>= [</a:t>
            </a:r>
            <a:r>
              <a:rPr lang="fr-FR" sz="1200" noProof="1">
                <a:solidFill>
                  <a:srgbClr val="0000FF"/>
                </a:solidFill>
                <a:latin typeface="Courier New" panose="02070309020205020404" pitchFamily="49" charset="0"/>
                <a:cs typeface="Courier New" panose="02070309020205020404" pitchFamily="49" charset="0"/>
              </a:rPr>
              <a:t>12</a:t>
            </a:r>
            <a:r>
              <a:rPr lang="fr-FR" sz="1200" noProof="1">
                <a:latin typeface="Courier New" panose="02070309020205020404" pitchFamily="49" charset="0"/>
                <a:cs typeface="Courier New" panose="02070309020205020404" pitchFamily="49" charset="0"/>
              </a:rPr>
              <a:t>,</a:t>
            </a:r>
            <a:r>
              <a:rPr lang="fr-FR" sz="1200" noProof="1">
                <a:solidFill>
                  <a:srgbClr val="0000FF"/>
                </a:solidFill>
                <a:latin typeface="Courier New" panose="02070309020205020404" pitchFamily="49" charset="0"/>
                <a:cs typeface="Courier New" panose="02070309020205020404" pitchFamily="49" charset="0"/>
              </a:rPr>
              <a:t>23</a:t>
            </a:r>
            <a:r>
              <a:rPr lang="fr-FR" sz="1200" noProof="1">
                <a:latin typeface="Courier New" panose="02070309020205020404" pitchFamily="49" charset="0"/>
                <a:cs typeface="Courier New" panose="02070309020205020404" pitchFamily="49" charset="0"/>
              </a:rPr>
              <a:t>,</a:t>
            </a:r>
            <a:r>
              <a:rPr lang="fr-FR" sz="1200" noProof="1">
                <a:solidFill>
                  <a:srgbClr val="0000FF"/>
                </a:solidFill>
                <a:latin typeface="Courier New" panose="02070309020205020404" pitchFamily="49" charset="0"/>
                <a:cs typeface="Courier New" panose="02070309020205020404" pitchFamily="49" charset="0"/>
              </a:rPr>
              <a:t>21</a:t>
            </a:r>
            <a:r>
              <a:rPr lang="fr-FR" sz="1200" noProof="1">
                <a:latin typeface="Courier New" panose="02070309020205020404" pitchFamily="49" charset="0"/>
                <a:cs typeface="Courier New" panose="02070309020205020404" pitchFamily="49" charset="0"/>
              </a:rPr>
              <a:t>,</a:t>
            </a:r>
            <a:r>
              <a:rPr lang="fr-FR" sz="1200" noProof="1">
                <a:solidFill>
                  <a:srgbClr val="0000FF"/>
                </a:solidFill>
                <a:latin typeface="Courier New" panose="02070309020205020404" pitchFamily="49" charset="0"/>
                <a:cs typeface="Courier New" panose="02070309020205020404" pitchFamily="49" charset="0"/>
              </a:rPr>
              <a:t>45</a:t>
            </a:r>
            <a:r>
              <a:rPr lang="fr-FR" sz="1200" noProof="1">
                <a:latin typeface="Courier New" panose="02070309020205020404" pitchFamily="49" charset="0"/>
                <a:cs typeface="Courier New" panose="02070309020205020404" pitchFamily="49" charset="0"/>
              </a:rPr>
              <a:t>,</a:t>
            </a:r>
            <a:r>
              <a:rPr lang="fr-FR" sz="1200" noProof="1">
                <a:solidFill>
                  <a:srgbClr val="0000FF"/>
                </a:solidFill>
                <a:latin typeface="Courier New" panose="02070309020205020404" pitchFamily="49" charset="0"/>
                <a:cs typeface="Courier New" panose="02070309020205020404" pitchFamily="49" charset="0"/>
              </a:rPr>
              <a:t>63</a:t>
            </a:r>
            <a:r>
              <a:rPr lang="fr-FR" sz="1200" noProof="1">
                <a:latin typeface="Courier New" panose="02070309020205020404" pitchFamily="49" charset="0"/>
                <a:cs typeface="Courier New" panose="02070309020205020404" pitchFamily="49" charset="0"/>
              </a:rPr>
              <a:t>,</a:t>
            </a:r>
            <a:r>
              <a:rPr lang="fr-FR" sz="1200" noProof="1">
                <a:solidFill>
                  <a:srgbClr val="0000FF"/>
                </a:solidFill>
                <a:latin typeface="Courier New" panose="02070309020205020404" pitchFamily="49" charset="0"/>
                <a:cs typeface="Courier New" panose="02070309020205020404" pitchFamily="49" charset="0"/>
              </a:rPr>
              <a:t>67</a:t>
            </a:r>
            <a:r>
              <a:rPr lang="fr-FR" sz="1200" noProof="1">
                <a:latin typeface="Courier New" panose="02070309020205020404" pitchFamily="49" charset="0"/>
                <a:cs typeface="Courier New" panose="02070309020205020404" pitchFamily="49" charset="0"/>
              </a:rPr>
              <a:t>,</a:t>
            </a:r>
            <a:r>
              <a:rPr lang="fr-FR" sz="1200" noProof="1">
                <a:solidFill>
                  <a:srgbClr val="0000FF"/>
                </a:solidFill>
                <a:latin typeface="Courier New" panose="02070309020205020404" pitchFamily="49" charset="0"/>
                <a:cs typeface="Courier New" panose="02070309020205020404" pitchFamily="49" charset="0"/>
              </a:rPr>
              <a:t>89</a:t>
            </a:r>
            <a:r>
              <a:rPr lang="fr-FR" sz="1200" noProof="1">
                <a:latin typeface="Courier New" panose="02070309020205020404" pitchFamily="49" charset="0"/>
                <a:cs typeface="Courier New" panose="02070309020205020404" pitchFamily="49" charset="0"/>
              </a:rPr>
              <a:t>];</a:t>
            </a:r>
          </a:p>
          <a:p>
            <a:pPr marL="118872" indent="0">
              <a:buNone/>
            </a:pPr>
            <a:r>
              <a:rPr lang="fr-FR" sz="1200" b="1" noProof="1">
                <a:solidFill>
                  <a:srgbClr val="000080"/>
                </a:solidFill>
                <a:latin typeface="Courier New" panose="02070309020205020404" pitchFamily="49" charset="0"/>
                <a:cs typeface="Courier New" panose="02070309020205020404" pitchFamily="49" charset="0"/>
              </a:rPr>
              <a:t>let </a:t>
            </a:r>
            <a:r>
              <a:rPr lang="fr-FR" sz="1200" b="1" i="1" noProof="1">
                <a:solidFill>
                  <a:srgbClr val="660E7A"/>
                </a:solidFill>
                <a:latin typeface="Courier New" panose="02070309020205020404" pitchFamily="49" charset="0"/>
                <a:cs typeface="Courier New" panose="02070309020205020404" pitchFamily="49" charset="0"/>
              </a:rPr>
              <a:t>cars </a:t>
            </a:r>
            <a:r>
              <a:rPr lang="fr-FR" sz="1200" noProof="1">
                <a:latin typeface="Courier New" panose="02070309020205020404" pitchFamily="49" charset="0"/>
                <a:cs typeface="Courier New" panose="02070309020205020404" pitchFamily="49" charset="0"/>
              </a:rPr>
              <a:t>= </a:t>
            </a:r>
            <a:r>
              <a:rPr lang="fr-FR" sz="1200" b="1" noProof="1">
                <a:solidFill>
                  <a:srgbClr val="000080"/>
                </a:solidFill>
                <a:latin typeface="Courier New" panose="02070309020205020404" pitchFamily="49" charset="0"/>
                <a:cs typeface="Courier New" panose="02070309020205020404" pitchFamily="49" charset="0"/>
              </a:rPr>
              <a:t>new</a:t>
            </a:r>
            <a:r>
              <a:rPr lang="fr-FR" sz="1200" noProof="1">
                <a:latin typeface="Courier New" panose="02070309020205020404" pitchFamily="49" charset="0"/>
                <a:cs typeface="Courier New" panose="02070309020205020404" pitchFamily="49" charset="0"/>
              </a:rPr>
              <a:t> Array("Saab", "Volvo", "Subaru"</a:t>
            </a:r>
            <a:r>
              <a:rPr lang="fr-FR" sz="1200" noProof="1">
                <a:solidFill>
                  <a:srgbClr val="0000FF"/>
                </a:solidFill>
                <a:latin typeface="Courier New" panose="02070309020205020404" pitchFamily="49" charset="0"/>
                <a:cs typeface="Courier New" panose="02070309020205020404" pitchFamily="49" charset="0"/>
              </a:rPr>
              <a:t>)</a:t>
            </a:r>
            <a:r>
              <a:rPr lang="fr-FR" sz="1200" noProof="1">
                <a:latin typeface="Courier New" panose="02070309020205020404" pitchFamily="49" charset="0"/>
                <a:cs typeface="Courier New" panose="02070309020205020404" pitchFamily="49" charset="0"/>
              </a:rPr>
              <a:t>;</a:t>
            </a:r>
          </a:p>
          <a:p>
            <a:pPr marL="118872" indent="0">
              <a:buNone/>
            </a:pPr>
            <a:br>
              <a:rPr lang="fr-FR" sz="1200" noProof="1">
                <a:latin typeface="Courier New" panose="02070309020205020404" pitchFamily="49" charset="0"/>
                <a:cs typeface="Courier New" panose="02070309020205020404" pitchFamily="49" charset="0"/>
              </a:rPr>
            </a:br>
            <a:r>
              <a:rPr lang="fr-FR" sz="1200" b="1" i="1" noProof="1">
                <a:solidFill>
                  <a:srgbClr val="660E7A"/>
                </a:solidFill>
                <a:latin typeface="Courier New" panose="02070309020205020404" pitchFamily="49" charset="0"/>
                <a:cs typeface="Courier New" panose="02070309020205020404" pitchFamily="49" charset="0"/>
              </a:rPr>
              <a:t>numbers</a:t>
            </a:r>
            <a:r>
              <a:rPr lang="fr-FR" sz="1200" noProof="1">
                <a:latin typeface="Courier New" panose="02070309020205020404" pitchFamily="49" charset="0"/>
                <a:cs typeface="Courier New" panose="02070309020205020404" pitchFamily="49" charset="0"/>
              </a:rPr>
              <a:t>.</a:t>
            </a:r>
            <a:r>
              <a:rPr lang="fr-FR" sz="1200" noProof="1">
                <a:solidFill>
                  <a:srgbClr val="7A7A43"/>
                </a:solidFill>
                <a:latin typeface="Courier New" panose="02070309020205020404" pitchFamily="49" charset="0"/>
                <a:cs typeface="Courier New" panose="02070309020205020404" pitchFamily="49" charset="0"/>
              </a:rPr>
              <a:t>push</a:t>
            </a:r>
            <a:r>
              <a:rPr lang="fr-FR" sz="1200" noProof="1">
                <a:latin typeface="Courier New" panose="02070309020205020404" pitchFamily="49" charset="0"/>
                <a:cs typeface="Courier New" panose="02070309020205020404" pitchFamily="49" charset="0"/>
              </a:rPr>
              <a:t>(</a:t>
            </a:r>
            <a:r>
              <a:rPr lang="fr-FR" sz="1200" noProof="1">
                <a:solidFill>
                  <a:srgbClr val="0000FF"/>
                </a:solidFill>
                <a:latin typeface="Courier New" panose="02070309020205020404" pitchFamily="49" charset="0"/>
                <a:cs typeface="Courier New" panose="02070309020205020404" pitchFamily="49" charset="0"/>
              </a:rPr>
              <a:t>11</a:t>
            </a:r>
            <a:r>
              <a:rPr lang="fr-FR" sz="1200" noProof="1">
                <a:latin typeface="Courier New" panose="02070309020205020404" pitchFamily="49" charset="0"/>
                <a:cs typeface="Courier New" panose="02070309020205020404" pitchFamily="49" charset="0"/>
              </a:rPr>
              <a:t>); </a:t>
            </a:r>
            <a:r>
              <a:rPr lang="fr-FR" sz="1200" b="1" noProof="1">
                <a:solidFill>
                  <a:schemeClr val="accent4">
                    <a:lumMod val="75000"/>
                  </a:schemeClr>
                </a:solidFill>
                <a:latin typeface="Courier New" panose="02070309020205020404" pitchFamily="49" charset="0"/>
                <a:cs typeface="Courier New" panose="02070309020205020404" pitchFamily="49" charset="0"/>
              </a:rPr>
              <a:t>// ajout à la fin</a:t>
            </a:r>
            <a:br>
              <a:rPr lang="fr-FR" sz="1200" noProof="1">
                <a:latin typeface="Courier New" panose="02070309020205020404" pitchFamily="49" charset="0"/>
                <a:cs typeface="Courier New" panose="02070309020205020404" pitchFamily="49" charset="0"/>
              </a:rPr>
            </a:br>
            <a:r>
              <a:rPr lang="fr-FR" sz="1200" b="1" i="1" noProof="1">
                <a:solidFill>
                  <a:srgbClr val="660E7A"/>
                </a:solidFill>
                <a:latin typeface="Courier New" panose="02070309020205020404" pitchFamily="49" charset="0"/>
                <a:cs typeface="Courier New" panose="02070309020205020404" pitchFamily="49" charset="0"/>
              </a:rPr>
              <a:t>numbers</a:t>
            </a:r>
            <a:r>
              <a:rPr lang="fr-FR" sz="1200" noProof="1">
                <a:latin typeface="Courier New" panose="02070309020205020404" pitchFamily="49" charset="0"/>
                <a:cs typeface="Courier New" panose="02070309020205020404" pitchFamily="49" charset="0"/>
              </a:rPr>
              <a:t>.</a:t>
            </a:r>
            <a:r>
              <a:rPr lang="fr-FR" sz="1200" noProof="1">
                <a:solidFill>
                  <a:srgbClr val="7A7A43"/>
                </a:solidFill>
                <a:latin typeface="Courier New" panose="02070309020205020404" pitchFamily="49" charset="0"/>
                <a:cs typeface="Courier New" panose="02070309020205020404" pitchFamily="49" charset="0"/>
              </a:rPr>
              <a:t>push</a:t>
            </a:r>
            <a:r>
              <a:rPr lang="fr-FR" sz="1200" noProof="1">
                <a:latin typeface="Courier New" panose="02070309020205020404" pitchFamily="49" charset="0"/>
                <a:cs typeface="Courier New" panose="02070309020205020404" pitchFamily="49" charset="0"/>
              </a:rPr>
              <a:t>(</a:t>
            </a:r>
            <a:r>
              <a:rPr lang="fr-FR" sz="1200" noProof="1">
                <a:solidFill>
                  <a:srgbClr val="0000FF"/>
                </a:solidFill>
                <a:latin typeface="Courier New" panose="02070309020205020404" pitchFamily="49" charset="0"/>
                <a:cs typeface="Courier New" panose="02070309020205020404" pitchFamily="49" charset="0"/>
              </a:rPr>
              <a:t>99</a:t>
            </a:r>
            <a:r>
              <a:rPr lang="fr-FR" sz="1200" noProof="1">
                <a:latin typeface="Courier New" panose="02070309020205020404" pitchFamily="49" charset="0"/>
                <a:cs typeface="Courier New" panose="02070309020205020404" pitchFamily="49" charset="0"/>
              </a:rPr>
              <a:t>);</a:t>
            </a:r>
          </a:p>
          <a:p>
            <a:pPr marL="118872" indent="0">
              <a:buNone/>
            </a:pPr>
            <a:br>
              <a:rPr lang="fr-FR" sz="1200" noProof="1">
                <a:latin typeface="Courier New" panose="02070309020205020404" pitchFamily="49" charset="0"/>
                <a:cs typeface="Courier New" panose="02070309020205020404" pitchFamily="49" charset="0"/>
              </a:rPr>
            </a:br>
            <a:r>
              <a:rPr lang="fr-FR" sz="1200" b="1" i="1" noProof="1">
                <a:solidFill>
                  <a:srgbClr val="660E7A"/>
                </a:solidFill>
                <a:latin typeface="Courier New" panose="02070309020205020404" pitchFamily="49" charset="0"/>
                <a:cs typeface="Courier New" panose="02070309020205020404" pitchFamily="49" charset="0"/>
              </a:rPr>
              <a:t>numbers</a:t>
            </a:r>
            <a:r>
              <a:rPr lang="fr-FR" sz="1200" noProof="1">
                <a:latin typeface="Courier New" panose="02070309020205020404" pitchFamily="49" charset="0"/>
                <a:cs typeface="Courier New" panose="02070309020205020404" pitchFamily="49" charset="0"/>
              </a:rPr>
              <a:t>.</a:t>
            </a:r>
            <a:r>
              <a:rPr lang="fr-FR" sz="1200" noProof="1">
                <a:solidFill>
                  <a:srgbClr val="7A7A43"/>
                </a:solidFill>
                <a:latin typeface="Courier New" panose="02070309020205020404" pitchFamily="49" charset="0"/>
                <a:cs typeface="Courier New" panose="02070309020205020404" pitchFamily="49" charset="0"/>
              </a:rPr>
              <a:t>sort</a:t>
            </a:r>
            <a:r>
              <a:rPr lang="fr-FR" sz="1200" noProof="1">
                <a:latin typeface="Courier New" panose="02070309020205020404" pitchFamily="49" charset="0"/>
                <a:cs typeface="Courier New" panose="02070309020205020404" pitchFamily="49" charset="0"/>
              </a:rPr>
              <a:t>();   </a:t>
            </a:r>
            <a:r>
              <a:rPr lang="fr-FR" sz="1200" b="1" noProof="1">
                <a:solidFill>
                  <a:schemeClr val="accent4">
                    <a:lumMod val="75000"/>
                  </a:schemeClr>
                </a:solidFill>
                <a:latin typeface="Courier New" panose="02070309020205020404" pitchFamily="49" charset="0"/>
                <a:cs typeface="Courier New" panose="02070309020205020404" pitchFamily="49" charset="0"/>
              </a:rPr>
              <a:t>// tri des éléments</a:t>
            </a:r>
          </a:p>
          <a:p>
            <a:pPr marL="118872" indent="0">
              <a:buNone/>
            </a:pPr>
            <a:br>
              <a:rPr lang="fr-FR" sz="1200" dirty="0">
                <a:latin typeface="Courier New" panose="02070309020205020404" pitchFamily="49" charset="0"/>
                <a:cs typeface="Courier New" panose="02070309020205020404" pitchFamily="49" charset="0"/>
              </a:rPr>
            </a:br>
            <a:r>
              <a:rPr lang="fr-FR" sz="1200" b="1" noProof="1">
                <a:solidFill>
                  <a:srgbClr val="000080"/>
                </a:solidFill>
                <a:latin typeface="Courier New" panose="02070309020205020404" pitchFamily="49" charset="0"/>
                <a:cs typeface="Courier New" panose="02070309020205020404" pitchFamily="49" charset="0"/>
              </a:rPr>
              <a:t>for</a:t>
            </a:r>
            <a:r>
              <a:rPr lang="fr-FR" sz="1200" noProof="1">
                <a:latin typeface="Courier New" panose="02070309020205020404" pitchFamily="49" charset="0"/>
                <a:cs typeface="Courier New" panose="02070309020205020404" pitchFamily="49" charset="0"/>
              </a:rPr>
              <a:t>(</a:t>
            </a:r>
            <a:r>
              <a:rPr lang="fr-FR" sz="1200" b="1" noProof="1">
                <a:solidFill>
                  <a:srgbClr val="000080"/>
                </a:solidFill>
                <a:latin typeface="Courier New" panose="02070309020205020404" pitchFamily="49" charset="0"/>
                <a:cs typeface="Courier New" panose="02070309020205020404" pitchFamily="49" charset="0"/>
              </a:rPr>
              <a:t>let </a:t>
            </a:r>
            <a:r>
              <a:rPr lang="fr-FR" sz="1200" noProof="1">
                <a:solidFill>
                  <a:srgbClr val="458383"/>
                </a:solidFill>
                <a:latin typeface="Courier New" panose="02070309020205020404" pitchFamily="49" charset="0"/>
                <a:cs typeface="Courier New" panose="02070309020205020404" pitchFamily="49" charset="0"/>
              </a:rPr>
              <a:t>i </a:t>
            </a:r>
            <a:r>
              <a:rPr lang="fr-FR" sz="1200" noProof="1">
                <a:latin typeface="Courier New" panose="02070309020205020404" pitchFamily="49" charset="0"/>
                <a:cs typeface="Courier New" panose="02070309020205020404" pitchFamily="49" charset="0"/>
              </a:rPr>
              <a:t>= </a:t>
            </a:r>
            <a:r>
              <a:rPr lang="fr-FR" sz="1200" noProof="1">
                <a:solidFill>
                  <a:srgbClr val="0000FF"/>
                </a:solidFill>
                <a:latin typeface="Courier New" panose="02070309020205020404" pitchFamily="49" charset="0"/>
                <a:cs typeface="Courier New" panose="02070309020205020404" pitchFamily="49" charset="0"/>
              </a:rPr>
              <a:t>0</a:t>
            </a:r>
            <a:r>
              <a:rPr lang="fr-FR" sz="1200" noProof="1">
                <a:latin typeface="Courier New" panose="02070309020205020404" pitchFamily="49" charset="0"/>
                <a:cs typeface="Courier New" panose="02070309020205020404" pitchFamily="49" charset="0"/>
              </a:rPr>
              <a:t>; </a:t>
            </a:r>
            <a:r>
              <a:rPr lang="fr-FR" sz="1200" noProof="1">
                <a:solidFill>
                  <a:srgbClr val="458383"/>
                </a:solidFill>
                <a:latin typeface="Courier New" panose="02070309020205020404" pitchFamily="49" charset="0"/>
                <a:cs typeface="Courier New" panose="02070309020205020404" pitchFamily="49" charset="0"/>
              </a:rPr>
              <a:t>i </a:t>
            </a:r>
            <a:r>
              <a:rPr lang="fr-FR" sz="1200" noProof="1">
                <a:latin typeface="Courier New" panose="02070309020205020404" pitchFamily="49" charset="0"/>
                <a:cs typeface="Courier New" panose="02070309020205020404" pitchFamily="49" charset="0"/>
              </a:rPr>
              <a:t>&lt; </a:t>
            </a:r>
            <a:r>
              <a:rPr lang="fr-FR" sz="1200" b="1" i="1" noProof="1">
                <a:solidFill>
                  <a:srgbClr val="660E7A"/>
                </a:solidFill>
                <a:latin typeface="Courier New" panose="02070309020205020404" pitchFamily="49" charset="0"/>
                <a:cs typeface="Courier New" panose="02070309020205020404" pitchFamily="49" charset="0"/>
              </a:rPr>
              <a:t>numbers</a:t>
            </a:r>
            <a:r>
              <a:rPr lang="fr-FR" sz="1200" noProof="1">
                <a:latin typeface="Courier New" panose="02070309020205020404" pitchFamily="49" charset="0"/>
                <a:cs typeface="Courier New" panose="02070309020205020404" pitchFamily="49" charset="0"/>
              </a:rPr>
              <a:t>.</a:t>
            </a:r>
            <a:r>
              <a:rPr lang="fr-FR" sz="1200" b="1" noProof="1">
                <a:solidFill>
                  <a:srgbClr val="660E7A"/>
                </a:solidFill>
                <a:latin typeface="Courier New" panose="02070309020205020404" pitchFamily="49" charset="0"/>
                <a:cs typeface="Courier New" panose="02070309020205020404" pitchFamily="49" charset="0"/>
              </a:rPr>
              <a:t>length</a:t>
            </a:r>
            <a:r>
              <a:rPr lang="fr-FR" sz="1200" noProof="1">
                <a:latin typeface="Courier New" panose="02070309020205020404" pitchFamily="49" charset="0"/>
                <a:cs typeface="Courier New" panose="02070309020205020404" pitchFamily="49" charset="0"/>
              </a:rPr>
              <a:t>; </a:t>
            </a:r>
            <a:r>
              <a:rPr lang="fr-FR" sz="1200" noProof="1">
                <a:solidFill>
                  <a:srgbClr val="458383"/>
                </a:solidFill>
                <a:latin typeface="Courier New" panose="02070309020205020404" pitchFamily="49" charset="0"/>
                <a:cs typeface="Courier New" panose="02070309020205020404" pitchFamily="49" charset="0"/>
              </a:rPr>
              <a:t>i</a:t>
            </a:r>
            <a:r>
              <a:rPr lang="fr-FR" sz="1200" noProof="1">
                <a:latin typeface="Courier New" panose="02070309020205020404" pitchFamily="49" charset="0"/>
                <a:cs typeface="Courier New" panose="02070309020205020404" pitchFamily="49" charset="0"/>
              </a:rPr>
              <a:t>++){</a:t>
            </a:r>
            <a:br>
              <a:rPr lang="fr-FR" sz="1200" noProof="1">
                <a:latin typeface="Courier New" panose="02070309020205020404" pitchFamily="49" charset="0"/>
                <a:cs typeface="Courier New" panose="02070309020205020404" pitchFamily="49" charset="0"/>
              </a:rPr>
            </a:br>
            <a:r>
              <a:rPr lang="fr-FR" sz="1200" noProof="1">
                <a:latin typeface="Courier New" panose="02070309020205020404" pitchFamily="49" charset="0"/>
                <a:cs typeface="Courier New" panose="02070309020205020404" pitchFamily="49" charset="0"/>
              </a:rPr>
              <a:t>   </a:t>
            </a:r>
            <a:r>
              <a:rPr lang="fr-FR" sz="1200" b="1" i="1" noProof="1">
                <a:solidFill>
                  <a:srgbClr val="660E7A"/>
                </a:solidFill>
                <a:latin typeface="Courier New" panose="02070309020205020404" pitchFamily="49" charset="0"/>
                <a:cs typeface="Courier New" panose="02070309020205020404" pitchFamily="49" charset="0"/>
              </a:rPr>
              <a:t>console</a:t>
            </a:r>
            <a:r>
              <a:rPr lang="fr-FR" sz="1200" noProof="1">
                <a:latin typeface="Courier New" panose="02070309020205020404" pitchFamily="49" charset="0"/>
                <a:cs typeface="Courier New" panose="02070309020205020404" pitchFamily="49" charset="0"/>
              </a:rPr>
              <a:t>.</a:t>
            </a:r>
            <a:r>
              <a:rPr lang="fr-FR" sz="1200" noProof="1">
                <a:solidFill>
                  <a:srgbClr val="7A7A43"/>
                </a:solidFill>
                <a:latin typeface="Courier New" panose="02070309020205020404" pitchFamily="49" charset="0"/>
                <a:cs typeface="Courier New" panose="02070309020205020404" pitchFamily="49" charset="0"/>
              </a:rPr>
              <a:t>log</a:t>
            </a:r>
            <a:r>
              <a:rPr lang="fr-FR" sz="1200" noProof="1">
                <a:latin typeface="Courier New" panose="02070309020205020404" pitchFamily="49" charset="0"/>
                <a:cs typeface="Courier New" panose="02070309020205020404" pitchFamily="49" charset="0"/>
              </a:rPr>
              <a:t>(</a:t>
            </a:r>
            <a:r>
              <a:rPr lang="fr-FR" sz="1200" b="1" i="1" noProof="1">
                <a:solidFill>
                  <a:srgbClr val="660E7A"/>
                </a:solidFill>
                <a:latin typeface="Courier New" panose="02070309020205020404" pitchFamily="49" charset="0"/>
                <a:cs typeface="Courier New" panose="02070309020205020404" pitchFamily="49" charset="0"/>
              </a:rPr>
              <a:t>numbers</a:t>
            </a:r>
            <a:r>
              <a:rPr lang="fr-FR" sz="1200" noProof="1">
                <a:latin typeface="Courier New" panose="02070309020205020404" pitchFamily="49" charset="0"/>
                <a:cs typeface="Courier New" panose="02070309020205020404" pitchFamily="49" charset="0"/>
              </a:rPr>
              <a:t>[</a:t>
            </a:r>
            <a:r>
              <a:rPr lang="fr-FR" sz="1200" noProof="1">
                <a:solidFill>
                  <a:srgbClr val="458383"/>
                </a:solidFill>
                <a:latin typeface="Courier New" panose="02070309020205020404" pitchFamily="49" charset="0"/>
                <a:cs typeface="Courier New" panose="02070309020205020404" pitchFamily="49" charset="0"/>
              </a:rPr>
              <a:t>i</a:t>
            </a:r>
            <a:r>
              <a:rPr lang="fr-FR" sz="1200" noProof="1">
                <a:latin typeface="Courier New" panose="02070309020205020404" pitchFamily="49" charset="0"/>
                <a:cs typeface="Courier New" panose="02070309020205020404" pitchFamily="49" charset="0"/>
              </a:rPr>
              <a:t>]);</a:t>
            </a:r>
            <a:br>
              <a:rPr lang="fr-FR" sz="1200" noProof="1">
                <a:latin typeface="Courier New" panose="02070309020205020404" pitchFamily="49" charset="0"/>
                <a:cs typeface="Courier New" panose="02070309020205020404" pitchFamily="49" charset="0"/>
              </a:rPr>
            </a:br>
            <a:r>
              <a:rPr lang="fr-FR" sz="1200" noProof="1">
                <a:latin typeface="Courier New" panose="02070309020205020404" pitchFamily="49" charset="0"/>
                <a:cs typeface="Courier New" panose="02070309020205020404" pitchFamily="49" charset="0"/>
              </a:rPr>
              <a:t>}</a:t>
            </a:r>
          </a:p>
          <a:p>
            <a:pPr marL="118872" indent="0">
              <a:buNone/>
            </a:pPr>
            <a:endParaRPr lang="fr-FR" sz="1200" noProof="1">
              <a:latin typeface="Courier New" panose="02070309020205020404" pitchFamily="49" charset="0"/>
              <a:cs typeface="Courier New" panose="02070309020205020404" pitchFamily="49" charset="0"/>
            </a:endParaRPr>
          </a:p>
          <a:p>
            <a:pPr marL="118872" indent="0">
              <a:buNone/>
            </a:pPr>
            <a:r>
              <a:rPr lang="fr-FR" sz="1050" b="1" noProof="1">
                <a:solidFill>
                  <a:srgbClr val="000080"/>
                </a:solidFill>
                <a:latin typeface="Courier New" panose="02070309020205020404" pitchFamily="49" charset="0"/>
                <a:cs typeface="Courier New" panose="02070309020205020404" pitchFamily="49" charset="0"/>
              </a:rPr>
              <a:t>for</a:t>
            </a:r>
            <a:r>
              <a:rPr lang="fr-FR" sz="1050" noProof="1">
                <a:latin typeface="Courier New" panose="02070309020205020404" pitchFamily="49" charset="0"/>
                <a:cs typeface="Courier New" panose="02070309020205020404" pitchFamily="49" charset="0"/>
              </a:rPr>
              <a:t>(</a:t>
            </a:r>
            <a:r>
              <a:rPr lang="fr-FR" sz="1050" b="1" noProof="1">
                <a:solidFill>
                  <a:srgbClr val="000080"/>
                </a:solidFill>
                <a:latin typeface="Courier New" panose="02070309020205020404" pitchFamily="49" charset="0"/>
                <a:cs typeface="Courier New" panose="02070309020205020404" pitchFamily="49" charset="0"/>
              </a:rPr>
              <a:t>let </a:t>
            </a:r>
            <a:r>
              <a:rPr lang="fr-FR" sz="1050" noProof="1">
                <a:solidFill>
                  <a:srgbClr val="458383"/>
                </a:solidFill>
                <a:latin typeface="Courier New" panose="02070309020205020404" pitchFamily="49" charset="0"/>
                <a:cs typeface="Courier New" panose="02070309020205020404" pitchFamily="49" charset="0"/>
              </a:rPr>
              <a:t>i </a:t>
            </a:r>
            <a:r>
              <a:rPr lang="fr-FR" sz="1050" noProof="1">
                <a:latin typeface="Courier New" panose="02070309020205020404" pitchFamily="49" charset="0"/>
                <a:cs typeface="Courier New" panose="02070309020205020404" pitchFamily="49" charset="0"/>
              </a:rPr>
              <a:t>in </a:t>
            </a:r>
            <a:r>
              <a:rPr lang="fr-FR" sz="1050" b="1" i="1" noProof="1">
                <a:solidFill>
                  <a:srgbClr val="660E7A"/>
                </a:solidFill>
                <a:latin typeface="Courier New" panose="02070309020205020404" pitchFamily="49" charset="0"/>
                <a:cs typeface="Courier New" panose="02070309020205020404" pitchFamily="49" charset="0"/>
              </a:rPr>
              <a:t>numbers</a:t>
            </a:r>
            <a:r>
              <a:rPr lang="fr-FR" sz="1050" noProof="1">
                <a:latin typeface="Courier New" panose="02070309020205020404" pitchFamily="49" charset="0"/>
                <a:cs typeface="Courier New" panose="02070309020205020404" pitchFamily="49" charset="0"/>
              </a:rPr>
              <a:t>){</a:t>
            </a:r>
            <a:br>
              <a:rPr lang="fr-FR" sz="1050" noProof="1">
                <a:latin typeface="Courier New" panose="02070309020205020404" pitchFamily="49" charset="0"/>
                <a:cs typeface="Courier New" panose="02070309020205020404" pitchFamily="49" charset="0"/>
              </a:rPr>
            </a:br>
            <a:r>
              <a:rPr lang="fr-FR" sz="1050" noProof="1">
                <a:latin typeface="Courier New" panose="02070309020205020404" pitchFamily="49" charset="0"/>
                <a:cs typeface="Courier New" panose="02070309020205020404" pitchFamily="49" charset="0"/>
              </a:rPr>
              <a:t>   </a:t>
            </a:r>
            <a:r>
              <a:rPr lang="fr-FR" sz="1050" b="1" i="1" noProof="1">
                <a:solidFill>
                  <a:srgbClr val="660E7A"/>
                </a:solidFill>
                <a:latin typeface="Courier New" panose="02070309020205020404" pitchFamily="49" charset="0"/>
                <a:cs typeface="Courier New" panose="02070309020205020404" pitchFamily="49" charset="0"/>
              </a:rPr>
              <a:t>console</a:t>
            </a:r>
            <a:r>
              <a:rPr lang="fr-FR" sz="1050" noProof="1">
                <a:latin typeface="Courier New" panose="02070309020205020404" pitchFamily="49" charset="0"/>
                <a:cs typeface="Courier New" panose="02070309020205020404" pitchFamily="49" charset="0"/>
              </a:rPr>
              <a:t>.</a:t>
            </a:r>
            <a:r>
              <a:rPr lang="fr-FR" sz="1050" noProof="1">
                <a:solidFill>
                  <a:srgbClr val="7A7A43"/>
                </a:solidFill>
                <a:latin typeface="Courier New" panose="02070309020205020404" pitchFamily="49" charset="0"/>
                <a:cs typeface="Courier New" panose="02070309020205020404" pitchFamily="49" charset="0"/>
              </a:rPr>
              <a:t>log</a:t>
            </a:r>
            <a:r>
              <a:rPr lang="fr-FR" sz="1050" noProof="1">
                <a:latin typeface="Courier New" panose="02070309020205020404" pitchFamily="49" charset="0"/>
                <a:cs typeface="Courier New" panose="02070309020205020404" pitchFamily="49" charset="0"/>
              </a:rPr>
              <a:t>(</a:t>
            </a:r>
            <a:r>
              <a:rPr lang="fr-FR" sz="1050" b="1" i="1" noProof="1">
                <a:solidFill>
                  <a:srgbClr val="660E7A"/>
                </a:solidFill>
                <a:latin typeface="Courier New" panose="02070309020205020404" pitchFamily="49" charset="0"/>
                <a:cs typeface="Courier New" panose="02070309020205020404" pitchFamily="49" charset="0"/>
              </a:rPr>
              <a:t>numbers</a:t>
            </a:r>
            <a:r>
              <a:rPr lang="fr-FR" sz="1050" noProof="1">
                <a:latin typeface="Courier New" panose="02070309020205020404" pitchFamily="49" charset="0"/>
                <a:cs typeface="Courier New" panose="02070309020205020404" pitchFamily="49" charset="0"/>
              </a:rPr>
              <a:t>[</a:t>
            </a:r>
            <a:r>
              <a:rPr lang="fr-FR" sz="1050" noProof="1">
                <a:solidFill>
                  <a:srgbClr val="458383"/>
                </a:solidFill>
                <a:latin typeface="Courier New" panose="02070309020205020404" pitchFamily="49" charset="0"/>
                <a:cs typeface="Courier New" panose="02070309020205020404" pitchFamily="49" charset="0"/>
              </a:rPr>
              <a:t>i</a:t>
            </a:r>
            <a:r>
              <a:rPr lang="fr-FR" sz="1050" noProof="1">
                <a:latin typeface="Courier New" panose="02070309020205020404" pitchFamily="49" charset="0"/>
                <a:cs typeface="Courier New" panose="02070309020205020404" pitchFamily="49" charset="0"/>
              </a:rPr>
              <a:t>]);</a:t>
            </a:r>
            <a:br>
              <a:rPr lang="fr-FR" sz="1050" noProof="1">
                <a:latin typeface="Courier New" panose="02070309020205020404" pitchFamily="49" charset="0"/>
                <a:cs typeface="Courier New" panose="02070309020205020404" pitchFamily="49" charset="0"/>
              </a:rPr>
            </a:br>
            <a:r>
              <a:rPr lang="fr-FR" sz="1050" noProof="1">
                <a:latin typeface="Courier New" panose="02070309020205020404" pitchFamily="49" charset="0"/>
                <a:cs typeface="Courier New" panose="02070309020205020404" pitchFamily="49" charset="0"/>
              </a:rPr>
              <a:t>}</a:t>
            </a:r>
          </a:p>
          <a:p>
            <a:pPr marL="118872" indent="0">
              <a:buNone/>
            </a:pPr>
            <a:endParaRPr lang="fr-FR" sz="1050" noProof="1">
              <a:latin typeface="Courier New" panose="02070309020205020404" pitchFamily="49" charset="0"/>
              <a:cs typeface="Courier New" panose="02070309020205020404" pitchFamily="49" charset="0"/>
            </a:endParaRPr>
          </a:p>
          <a:p>
            <a:pPr marL="118872" indent="0">
              <a:buNone/>
            </a:pPr>
            <a:r>
              <a:rPr lang="fr-FR" sz="1050" b="1" noProof="1">
                <a:solidFill>
                  <a:srgbClr val="000080"/>
                </a:solidFill>
                <a:latin typeface="Courier New" panose="02070309020205020404" pitchFamily="49" charset="0"/>
                <a:cs typeface="Courier New" panose="02070309020205020404" pitchFamily="49" charset="0"/>
              </a:rPr>
              <a:t>for</a:t>
            </a:r>
            <a:r>
              <a:rPr lang="fr-FR" sz="1050" noProof="1">
                <a:latin typeface="Courier New" panose="02070309020205020404" pitchFamily="49" charset="0"/>
                <a:cs typeface="Courier New" panose="02070309020205020404" pitchFamily="49" charset="0"/>
              </a:rPr>
              <a:t>(</a:t>
            </a:r>
            <a:r>
              <a:rPr lang="fr-FR" sz="1050" b="1" noProof="1">
                <a:solidFill>
                  <a:srgbClr val="000080"/>
                </a:solidFill>
                <a:latin typeface="Courier New" panose="02070309020205020404" pitchFamily="49" charset="0"/>
                <a:cs typeface="Courier New" panose="02070309020205020404" pitchFamily="49" charset="0"/>
              </a:rPr>
              <a:t>let </a:t>
            </a:r>
            <a:r>
              <a:rPr lang="fr-FR" sz="1050" noProof="1">
                <a:solidFill>
                  <a:srgbClr val="458383"/>
                </a:solidFill>
                <a:latin typeface="Courier New" panose="02070309020205020404" pitchFamily="49" charset="0"/>
                <a:cs typeface="Courier New" panose="02070309020205020404" pitchFamily="49" charset="0"/>
              </a:rPr>
              <a:t>num </a:t>
            </a:r>
            <a:r>
              <a:rPr lang="fr-FR" sz="1050" noProof="1">
                <a:latin typeface="Courier New" panose="02070309020205020404" pitchFamily="49" charset="0"/>
                <a:cs typeface="Courier New" panose="02070309020205020404" pitchFamily="49" charset="0"/>
              </a:rPr>
              <a:t>of </a:t>
            </a:r>
            <a:r>
              <a:rPr lang="fr-FR" sz="1050" b="1" i="1" noProof="1">
                <a:solidFill>
                  <a:srgbClr val="660E7A"/>
                </a:solidFill>
                <a:latin typeface="Courier New" panose="02070309020205020404" pitchFamily="49" charset="0"/>
                <a:cs typeface="Courier New" panose="02070309020205020404" pitchFamily="49" charset="0"/>
              </a:rPr>
              <a:t>numbers</a:t>
            </a:r>
            <a:r>
              <a:rPr lang="fr-FR" sz="1050" noProof="1">
                <a:latin typeface="Courier New" panose="02070309020205020404" pitchFamily="49" charset="0"/>
                <a:cs typeface="Courier New" panose="02070309020205020404" pitchFamily="49" charset="0"/>
              </a:rPr>
              <a:t>){</a:t>
            </a:r>
            <a:br>
              <a:rPr lang="fr-FR" sz="1050" noProof="1">
                <a:latin typeface="Courier New" panose="02070309020205020404" pitchFamily="49" charset="0"/>
                <a:cs typeface="Courier New" panose="02070309020205020404" pitchFamily="49" charset="0"/>
              </a:rPr>
            </a:br>
            <a:r>
              <a:rPr lang="fr-FR" sz="1050" noProof="1">
                <a:latin typeface="Courier New" panose="02070309020205020404" pitchFamily="49" charset="0"/>
                <a:cs typeface="Courier New" panose="02070309020205020404" pitchFamily="49" charset="0"/>
              </a:rPr>
              <a:t>   </a:t>
            </a:r>
            <a:r>
              <a:rPr lang="fr-FR" sz="1050" b="1" i="1" noProof="1">
                <a:solidFill>
                  <a:srgbClr val="660E7A"/>
                </a:solidFill>
                <a:latin typeface="Courier New" panose="02070309020205020404" pitchFamily="49" charset="0"/>
                <a:cs typeface="Courier New" panose="02070309020205020404" pitchFamily="49" charset="0"/>
              </a:rPr>
              <a:t>console</a:t>
            </a:r>
            <a:r>
              <a:rPr lang="fr-FR" sz="1050" noProof="1">
                <a:latin typeface="Courier New" panose="02070309020205020404" pitchFamily="49" charset="0"/>
                <a:cs typeface="Courier New" panose="02070309020205020404" pitchFamily="49" charset="0"/>
              </a:rPr>
              <a:t>.</a:t>
            </a:r>
            <a:r>
              <a:rPr lang="fr-FR" sz="1050" noProof="1">
                <a:solidFill>
                  <a:srgbClr val="7A7A43"/>
                </a:solidFill>
                <a:latin typeface="Courier New" panose="02070309020205020404" pitchFamily="49" charset="0"/>
                <a:cs typeface="Courier New" panose="02070309020205020404" pitchFamily="49" charset="0"/>
              </a:rPr>
              <a:t>log</a:t>
            </a:r>
            <a:r>
              <a:rPr lang="fr-FR" sz="1050" noProof="1">
                <a:latin typeface="Courier New" panose="02070309020205020404" pitchFamily="49" charset="0"/>
                <a:cs typeface="Courier New" panose="02070309020205020404" pitchFamily="49" charset="0"/>
              </a:rPr>
              <a:t>(</a:t>
            </a:r>
            <a:r>
              <a:rPr lang="fr-FR" sz="1050" b="1" i="1" noProof="1">
                <a:solidFill>
                  <a:srgbClr val="660E7A"/>
                </a:solidFill>
                <a:latin typeface="Courier New" panose="02070309020205020404" pitchFamily="49" charset="0"/>
                <a:cs typeface="Courier New" panose="02070309020205020404" pitchFamily="49" charset="0"/>
              </a:rPr>
              <a:t>num</a:t>
            </a:r>
            <a:r>
              <a:rPr lang="fr-FR" sz="1050" noProof="1">
                <a:latin typeface="Courier New" panose="02070309020205020404" pitchFamily="49" charset="0"/>
                <a:cs typeface="Courier New" panose="02070309020205020404" pitchFamily="49" charset="0"/>
              </a:rPr>
              <a:t>);</a:t>
            </a:r>
            <a:br>
              <a:rPr lang="fr-FR" sz="1050" dirty="0">
                <a:latin typeface="Courier New" panose="02070309020205020404" pitchFamily="49" charset="0"/>
                <a:cs typeface="Courier New" panose="02070309020205020404" pitchFamily="49" charset="0"/>
              </a:rPr>
            </a:br>
            <a:r>
              <a:rPr lang="fr-FR" sz="1050" dirty="0">
                <a:latin typeface="Courier New" panose="02070309020205020404" pitchFamily="49" charset="0"/>
                <a:cs typeface="Courier New" panose="02070309020205020404" pitchFamily="49" charset="0"/>
              </a:rPr>
              <a:t>}</a:t>
            </a:r>
          </a:p>
          <a:p>
            <a:pPr marL="118872" indent="0">
              <a:buNone/>
            </a:pPr>
            <a:br>
              <a:rPr lang="fr-FR" sz="1050" dirty="0">
                <a:latin typeface="Courier New" panose="02070309020205020404" pitchFamily="49" charset="0"/>
                <a:cs typeface="Courier New" panose="02070309020205020404" pitchFamily="49" charset="0"/>
              </a:rPr>
            </a:br>
            <a:endParaRPr lang="fr-FR" sz="1050" dirty="0">
              <a:latin typeface="Courier New" panose="02070309020205020404" pitchFamily="49" charset="0"/>
              <a:cs typeface="Courier New" panose="02070309020205020404" pitchFamily="49" charset="0"/>
            </a:endParaRPr>
          </a:p>
          <a:p>
            <a:pPr marL="118872" indent="0">
              <a:buNone/>
            </a:pPr>
            <a:endParaRPr lang="fr-FR" sz="1100" dirty="0">
              <a:latin typeface="Courier New" panose="02070309020205020404" pitchFamily="49" charset="0"/>
              <a:cs typeface="Courier New" panose="02070309020205020404" pitchFamily="49"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1347614"/>
            <a:ext cx="3519293" cy="24869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oneTexte 4"/>
          <p:cNvSpPr txBox="1"/>
          <p:nvPr/>
        </p:nvSpPr>
        <p:spPr>
          <a:xfrm>
            <a:off x="5502770" y="3939902"/>
            <a:ext cx="2885653" cy="646331"/>
          </a:xfrm>
          <a:prstGeom prst="rect">
            <a:avLst/>
          </a:prstGeom>
          <a:noFill/>
        </p:spPr>
        <p:txBody>
          <a:bodyPr wrap="square" rtlCol="0">
            <a:spAutoFit/>
          </a:bodyPr>
          <a:lstStyle/>
          <a:p>
            <a:r>
              <a:rPr lang="fr-CA" sz="1200">
                <a:solidFill>
                  <a:srgbClr val="FFC000"/>
                </a:solidFill>
              </a:rPr>
              <a:t>Note: pour obtenir la console dans Chrome, Firefox ou Edge, appuyez sur  la touche  </a:t>
            </a:r>
            <a:r>
              <a:rPr lang="fr-CA" sz="1200" b="1"/>
              <a:t>F12</a:t>
            </a:r>
            <a:r>
              <a:rPr lang="fr-CA" sz="1200">
                <a:solidFill>
                  <a:srgbClr val="FFC000"/>
                </a:solidFill>
              </a:rPr>
              <a:t> et cliquez sur l’onglet Console.</a:t>
            </a:r>
          </a:p>
        </p:txBody>
      </p:sp>
    </p:spTree>
    <p:extLst>
      <p:ext uri="{BB962C8B-B14F-4D97-AF65-F5344CB8AC3E}">
        <p14:creationId xmlns:p14="http://schemas.microsoft.com/office/powerpoint/2010/main" val="1310141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11960" y="1491630"/>
            <a:ext cx="4680520" cy="3240360"/>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en-CA" dirty="0" err="1">
                <a:solidFill>
                  <a:srgbClr val="00B0F0"/>
                </a:solidFill>
              </a:rPr>
              <a:t>const</a:t>
            </a:r>
            <a:endParaRPr lang="fr-FR" dirty="0">
              <a:solidFill>
                <a:srgbClr val="00B0F0"/>
              </a:solidFill>
            </a:endParaRPr>
          </a:p>
        </p:txBody>
      </p:sp>
      <p:sp>
        <p:nvSpPr>
          <p:cNvPr id="4" name="Espace réservé du contenu 2"/>
          <p:cNvSpPr>
            <a:spLocks noGrp="1"/>
          </p:cNvSpPr>
          <p:nvPr>
            <p:ph idx="1"/>
          </p:nvPr>
        </p:nvSpPr>
        <p:spPr>
          <a:xfrm>
            <a:off x="107504" y="1203598"/>
            <a:ext cx="3384376" cy="3469207"/>
          </a:xfrm>
          <a:ln w="6350">
            <a:solidFill>
              <a:schemeClr val="tx1"/>
            </a:solidFill>
          </a:ln>
        </p:spPr>
        <p:txBody>
          <a:bodyPr>
            <a:normAutofit/>
          </a:bodyPr>
          <a:lstStyle/>
          <a:p>
            <a:pPr marL="118872" indent="0">
              <a:buNone/>
            </a:pPr>
            <a:r>
              <a:rPr lang="en-CA" sz="1600" b="1" dirty="0" err="1"/>
              <a:t>const</a:t>
            </a:r>
            <a:r>
              <a:rPr lang="en-CA" sz="1600" b="1" dirty="0"/>
              <a:t> </a:t>
            </a:r>
            <a:r>
              <a:rPr lang="en-CA" sz="1200" dirty="0"/>
              <a:t>: </a:t>
            </a:r>
            <a:r>
              <a:rPr lang="en-CA" sz="1200" dirty="0" err="1"/>
              <a:t>Déclaration</a:t>
            </a:r>
            <a:r>
              <a:rPr lang="en-CA" sz="1200" dirty="0"/>
              <a:t> de </a:t>
            </a:r>
            <a:r>
              <a:rPr lang="en-CA" sz="1200" dirty="0" err="1"/>
              <a:t>constante</a:t>
            </a:r>
            <a:endParaRPr lang="en-CA" sz="1200" dirty="0"/>
          </a:p>
          <a:p>
            <a:pPr marL="118872" indent="0">
              <a:buNone/>
            </a:pPr>
            <a:r>
              <a:rPr lang="en-CA" sz="1200" dirty="0">
                <a:solidFill>
                  <a:srgbClr val="00B050"/>
                </a:solidFill>
              </a:rPr>
              <a:t>(</a:t>
            </a:r>
            <a:r>
              <a:rPr lang="en-CA" sz="1200" b="1" dirty="0" err="1">
                <a:solidFill>
                  <a:srgbClr val="00B050"/>
                </a:solidFill>
              </a:rPr>
              <a:t>introduit</a:t>
            </a:r>
            <a:r>
              <a:rPr lang="en-CA" sz="1200" b="1" dirty="0">
                <a:solidFill>
                  <a:srgbClr val="00B050"/>
                </a:solidFill>
              </a:rPr>
              <a:t> </a:t>
            </a:r>
            <a:r>
              <a:rPr lang="en-CA" sz="1200" b="1" dirty="0" err="1">
                <a:solidFill>
                  <a:srgbClr val="00B050"/>
                </a:solidFill>
              </a:rPr>
              <a:t>en</a:t>
            </a:r>
            <a:r>
              <a:rPr lang="en-CA" sz="1200" b="1" dirty="0">
                <a:solidFill>
                  <a:srgbClr val="00B050"/>
                </a:solidFill>
              </a:rPr>
              <a:t> 2015</a:t>
            </a:r>
            <a:r>
              <a:rPr lang="en-CA" sz="1200" dirty="0">
                <a:solidFill>
                  <a:srgbClr val="00B050"/>
                </a:solidFill>
              </a:rPr>
              <a:t>)</a:t>
            </a:r>
          </a:p>
          <a:p>
            <a:pPr marL="118872" indent="0">
              <a:buNone/>
            </a:pPr>
            <a:endParaRPr lang="en-CA" sz="1200" dirty="0">
              <a:solidFill>
                <a:srgbClr val="00B050"/>
              </a:solidFill>
            </a:endParaRPr>
          </a:p>
          <a:p>
            <a:pPr marL="118872" indent="0">
              <a:buNone/>
            </a:pPr>
            <a:r>
              <a:rPr lang="fr-FR" sz="1200" i="1" dirty="0">
                <a:latin typeface="Courier New" panose="02070309020205020404" pitchFamily="49" charset="0"/>
                <a:cs typeface="Courier New" panose="02070309020205020404" pitchFamily="49" charset="0"/>
              </a:rPr>
              <a:t>test</a:t>
            </a:r>
            <a:r>
              <a:rPr lang="fr-FR" sz="1200" dirty="0">
                <a:latin typeface="Courier New" panose="02070309020205020404" pitchFamily="49" charset="0"/>
                <a:cs typeface="Courier New" panose="02070309020205020404" pitchFamily="49" charset="0"/>
              </a:rPr>
              <a:t>();</a:t>
            </a:r>
            <a:endParaRPr lang="en-CA" sz="1200" dirty="0">
              <a:solidFill>
                <a:srgbClr val="C00000"/>
              </a:solidFill>
            </a:endParaRPr>
          </a:p>
          <a:p>
            <a:pPr marL="118872" indent="0">
              <a:buNone/>
            </a:pPr>
            <a:r>
              <a:rPr lang="fr-FR" sz="1200" b="1" dirty="0" err="1">
                <a:solidFill>
                  <a:srgbClr val="000080"/>
                </a:solidFill>
                <a:latin typeface="Courier New" panose="02070309020205020404" pitchFamily="49" charset="0"/>
                <a:cs typeface="Courier New" panose="02070309020205020404" pitchFamily="49" charset="0"/>
              </a:rPr>
              <a:t>function</a:t>
            </a:r>
            <a:r>
              <a:rPr lang="fr-FR" sz="1200" b="1" dirty="0">
                <a:solidFill>
                  <a:srgbClr val="000080"/>
                </a:solidFill>
                <a:latin typeface="Courier New" panose="02070309020205020404" pitchFamily="49" charset="0"/>
                <a:cs typeface="Courier New" panose="02070309020205020404" pitchFamily="49" charset="0"/>
              </a:rPr>
              <a:t> </a:t>
            </a:r>
            <a:r>
              <a:rPr lang="fr-FR" sz="1200" i="1" dirty="0">
                <a:latin typeface="Courier New" panose="02070309020205020404" pitchFamily="49" charset="0"/>
                <a:cs typeface="Courier New" panose="02070309020205020404" pitchFamily="49" charset="0"/>
              </a:rPr>
              <a:t>test</a:t>
            </a:r>
            <a:r>
              <a:rPr lang="fr-FR" sz="1200" dirty="0">
                <a:latin typeface="Courier New" panose="02070309020205020404" pitchFamily="49" charset="0"/>
                <a:cs typeface="Courier New" panose="02070309020205020404" pitchFamily="49" charset="0"/>
              </a:rPr>
              <a:t>() {</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b="1" dirty="0" err="1">
                <a:solidFill>
                  <a:srgbClr val="000080"/>
                </a:solidFill>
                <a:latin typeface="Courier New" panose="02070309020205020404" pitchFamily="49" charset="0"/>
                <a:cs typeface="Courier New" panose="02070309020205020404" pitchFamily="49" charset="0"/>
              </a:rPr>
              <a:t>const</a:t>
            </a:r>
            <a:r>
              <a:rPr lang="fr-FR" sz="1200" b="1" dirty="0">
                <a:solidFill>
                  <a:srgbClr val="000080"/>
                </a:solidFill>
                <a:latin typeface="Courier New" panose="02070309020205020404" pitchFamily="49" charset="0"/>
                <a:cs typeface="Courier New" panose="02070309020205020404" pitchFamily="49" charset="0"/>
              </a:rPr>
              <a:t> </a:t>
            </a:r>
            <a:r>
              <a:rPr lang="fr-FR" sz="1200" dirty="0">
                <a:solidFill>
                  <a:srgbClr val="000080"/>
                </a:solidFill>
                <a:latin typeface="Courier New" panose="02070309020205020404" pitchFamily="49" charset="0"/>
                <a:cs typeface="Courier New" panose="02070309020205020404" pitchFamily="49" charset="0"/>
              </a:rPr>
              <a:t>nb = 10</a:t>
            </a:r>
            <a:r>
              <a:rPr lang="fr-FR" sz="1200" b="1" dirty="0">
                <a:solidFill>
                  <a:srgbClr val="000080"/>
                </a:solidFill>
                <a:latin typeface="Courier New" panose="02070309020205020404" pitchFamily="49" charset="0"/>
                <a:cs typeface="Courier New" panose="02070309020205020404" pitchFamily="49" charset="0"/>
              </a:rPr>
              <a:t>;</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b="1" dirty="0">
                <a:solidFill>
                  <a:srgbClr val="000080"/>
                </a:solidFill>
                <a:latin typeface="Courier New" panose="02070309020205020404" pitchFamily="49" charset="0"/>
                <a:cs typeface="Courier New" panose="02070309020205020404" pitchFamily="49" charset="0"/>
              </a:rPr>
              <a:t>for</a:t>
            </a:r>
            <a:r>
              <a:rPr lang="fr-FR" sz="1200" dirty="0">
                <a:latin typeface="Courier New" panose="02070309020205020404" pitchFamily="49" charset="0"/>
                <a:cs typeface="Courier New" panose="02070309020205020404" pitchFamily="49" charset="0"/>
              </a:rPr>
              <a:t>(</a:t>
            </a:r>
            <a:r>
              <a:rPr lang="fr-FR" sz="1200" b="1" dirty="0">
                <a:solidFill>
                  <a:srgbClr val="000080"/>
                </a:solidFill>
                <a:latin typeface="Courier New" panose="02070309020205020404" pitchFamily="49" charset="0"/>
                <a:cs typeface="Courier New" panose="02070309020205020404" pitchFamily="49" charset="0"/>
              </a:rPr>
              <a:t>var </a:t>
            </a:r>
            <a:r>
              <a:rPr lang="fr-FR" sz="1200" dirty="0">
                <a:solidFill>
                  <a:srgbClr val="458383"/>
                </a:solidFill>
                <a:latin typeface="Courier New" panose="02070309020205020404" pitchFamily="49" charset="0"/>
                <a:cs typeface="Courier New" panose="02070309020205020404" pitchFamily="49" charset="0"/>
              </a:rPr>
              <a:t>i </a:t>
            </a:r>
            <a:r>
              <a:rPr lang="fr-FR" sz="1200" dirty="0">
                <a:latin typeface="Courier New" panose="02070309020205020404" pitchFamily="49" charset="0"/>
                <a:cs typeface="Courier New" panose="02070309020205020404" pitchFamily="49" charset="0"/>
              </a:rPr>
              <a:t>= </a:t>
            </a:r>
            <a:r>
              <a:rPr lang="fr-FR" sz="1200" dirty="0">
                <a:solidFill>
                  <a:srgbClr val="0000FF"/>
                </a:solidFill>
                <a:latin typeface="Courier New" panose="02070309020205020404" pitchFamily="49" charset="0"/>
                <a:cs typeface="Courier New" panose="02070309020205020404" pitchFamily="49" charset="0"/>
              </a:rPr>
              <a:t>0</a:t>
            </a:r>
            <a:r>
              <a:rPr lang="fr-FR" sz="1200" dirty="0">
                <a:latin typeface="Courier New" panose="02070309020205020404" pitchFamily="49" charset="0"/>
                <a:cs typeface="Courier New" panose="02070309020205020404" pitchFamily="49" charset="0"/>
              </a:rPr>
              <a:t>; </a:t>
            </a:r>
            <a:r>
              <a:rPr lang="fr-FR" sz="1200" dirty="0">
                <a:solidFill>
                  <a:srgbClr val="458383"/>
                </a:solidFill>
                <a:latin typeface="Courier New" panose="02070309020205020404" pitchFamily="49" charset="0"/>
                <a:cs typeface="Courier New" panose="02070309020205020404" pitchFamily="49" charset="0"/>
              </a:rPr>
              <a:t>i </a:t>
            </a:r>
            <a:r>
              <a:rPr lang="fr-FR" sz="1200" dirty="0">
                <a:latin typeface="Courier New" panose="02070309020205020404" pitchFamily="49" charset="0"/>
                <a:cs typeface="Courier New" panose="02070309020205020404" pitchFamily="49" charset="0"/>
              </a:rPr>
              <a:t>&lt; </a:t>
            </a:r>
            <a:r>
              <a:rPr lang="fr-FR" sz="1200" dirty="0">
                <a:solidFill>
                  <a:srgbClr val="000080"/>
                </a:solidFill>
                <a:latin typeface="Courier New" panose="02070309020205020404" pitchFamily="49" charset="0"/>
                <a:cs typeface="Courier New" panose="02070309020205020404" pitchFamily="49" charset="0"/>
              </a:rPr>
              <a:t>nb</a:t>
            </a:r>
            <a:r>
              <a:rPr lang="fr-FR" sz="1200" dirty="0">
                <a:latin typeface="Courier New" panose="02070309020205020404" pitchFamily="49" charset="0"/>
                <a:cs typeface="Courier New" panose="02070309020205020404" pitchFamily="49" charset="0"/>
              </a:rPr>
              <a:t>; </a:t>
            </a:r>
            <a:r>
              <a:rPr lang="fr-FR" sz="1200" dirty="0">
                <a:solidFill>
                  <a:srgbClr val="458383"/>
                </a:solidFill>
                <a:latin typeface="Courier New" panose="02070309020205020404" pitchFamily="49" charset="0"/>
                <a:cs typeface="Courier New" panose="02070309020205020404" pitchFamily="49" charset="0"/>
              </a:rPr>
              <a:t>i</a:t>
            </a:r>
            <a:r>
              <a:rPr lang="fr-FR" sz="1200" dirty="0">
                <a:latin typeface="Courier New" panose="02070309020205020404" pitchFamily="49" charset="0"/>
                <a:cs typeface="Courier New" panose="02070309020205020404" pitchFamily="49" charset="0"/>
              </a:rPr>
              <a:t>++) {</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b="1" i="1" dirty="0">
                <a:solidFill>
                  <a:srgbClr val="660E7A"/>
                </a:solidFill>
                <a:latin typeface="Courier New" panose="02070309020205020404" pitchFamily="49" charset="0"/>
                <a:cs typeface="Courier New" panose="02070309020205020404" pitchFamily="49" charset="0"/>
              </a:rPr>
              <a:t>console</a:t>
            </a:r>
            <a:r>
              <a:rPr lang="fr-FR" sz="1200" dirty="0">
                <a:latin typeface="Courier New" panose="02070309020205020404" pitchFamily="49" charset="0"/>
                <a:cs typeface="Courier New" panose="02070309020205020404" pitchFamily="49" charset="0"/>
              </a:rPr>
              <a:t>.</a:t>
            </a:r>
            <a:r>
              <a:rPr lang="fr-FR" sz="1200" dirty="0">
                <a:solidFill>
                  <a:srgbClr val="7A7A43"/>
                </a:solidFill>
                <a:latin typeface="Courier New" panose="02070309020205020404" pitchFamily="49" charset="0"/>
                <a:cs typeface="Courier New" panose="02070309020205020404" pitchFamily="49" charset="0"/>
              </a:rPr>
              <a:t>log</a:t>
            </a:r>
            <a:r>
              <a:rPr lang="fr-FR" sz="1200" dirty="0">
                <a:latin typeface="Courier New" panose="02070309020205020404" pitchFamily="49" charset="0"/>
                <a:cs typeface="Courier New" panose="02070309020205020404" pitchFamily="49" charset="0"/>
              </a:rPr>
              <a:t>(</a:t>
            </a:r>
            <a:r>
              <a:rPr lang="fr-FR" sz="1200" dirty="0">
                <a:solidFill>
                  <a:srgbClr val="458383"/>
                </a:solidFill>
                <a:latin typeface="Courier New" panose="02070309020205020404" pitchFamily="49" charset="0"/>
                <a:cs typeface="Courier New" panose="02070309020205020404" pitchFamily="49" charset="0"/>
              </a:rPr>
              <a:t>i</a:t>
            </a:r>
            <a:r>
              <a:rPr lang="fr-FR" sz="1200" dirty="0">
                <a:latin typeface="Courier New" panose="02070309020205020404" pitchFamily="49" charset="0"/>
                <a:cs typeface="Courier New" panose="02070309020205020404" pitchFamily="49" charset="0"/>
              </a:rPr>
              <a:t>);</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    </a:t>
            </a:r>
            <a:r>
              <a:rPr lang="fr-FR" sz="1200" dirty="0">
                <a:solidFill>
                  <a:srgbClr val="000080"/>
                </a:solidFill>
                <a:latin typeface="Courier New" panose="02070309020205020404" pitchFamily="49" charset="0"/>
                <a:cs typeface="Courier New" panose="02070309020205020404" pitchFamily="49" charset="0"/>
              </a:rPr>
              <a:t>nb = 11</a:t>
            </a:r>
            <a:r>
              <a:rPr lang="fr-FR" sz="1200" b="1" dirty="0">
                <a:solidFill>
                  <a:srgbClr val="000080"/>
                </a:solidFill>
                <a:latin typeface="Courier New" panose="02070309020205020404" pitchFamily="49" charset="0"/>
                <a:cs typeface="Courier New" panose="02070309020205020404" pitchFamily="49" charset="0"/>
              </a:rPr>
              <a:t>; // erreur</a:t>
            </a:r>
            <a:br>
              <a:rPr lang="fr-FR" sz="1200" dirty="0">
                <a:latin typeface="Courier New" panose="02070309020205020404" pitchFamily="49" charset="0"/>
                <a:cs typeface="Courier New" panose="02070309020205020404" pitchFamily="49" charset="0"/>
              </a:rPr>
            </a:br>
            <a:r>
              <a:rPr lang="fr-FR" sz="1200" dirty="0">
                <a:latin typeface="Courier New" panose="02070309020205020404" pitchFamily="49" charset="0"/>
                <a:cs typeface="Courier New" panose="02070309020205020404" pitchFamily="49" charset="0"/>
              </a:rPr>
              <a:t>}</a:t>
            </a:r>
            <a:endParaRPr lang="en-CA" sz="1200" dirty="0">
              <a:latin typeface="Courier New" panose="02070309020205020404" pitchFamily="49" charset="0"/>
              <a:cs typeface="Courier New" panose="02070309020205020404" pitchFamily="49" charset="0"/>
            </a:endParaRPr>
          </a:p>
        </p:txBody>
      </p:sp>
      <p:sp>
        <p:nvSpPr>
          <p:cNvPr id="6" name="ZoneTexte 5"/>
          <p:cNvSpPr txBox="1"/>
          <p:nvPr/>
        </p:nvSpPr>
        <p:spPr>
          <a:xfrm>
            <a:off x="4269155" y="1563638"/>
            <a:ext cx="3879588" cy="276999"/>
          </a:xfrm>
          <a:prstGeom prst="rect">
            <a:avLst/>
          </a:prstGeom>
          <a:noFill/>
        </p:spPr>
        <p:txBody>
          <a:bodyPr wrap="none" rtlCol="0">
            <a:spAutoFit/>
          </a:bodyPr>
          <a:lstStyle/>
          <a:p>
            <a:r>
              <a:rPr lang="en-CA" sz="1200" b="1" dirty="0">
                <a:solidFill>
                  <a:srgbClr val="C00000"/>
                </a:solidFill>
              </a:rPr>
              <a:t>Attention! </a:t>
            </a:r>
            <a:r>
              <a:rPr lang="en-CA" sz="1200" b="1" dirty="0" err="1">
                <a:solidFill>
                  <a:srgbClr val="C00000"/>
                </a:solidFill>
              </a:rPr>
              <a:t>const</a:t>
            </a:r>
            <a:r>
              <a:rPr lang="en-CA" sz="1200" b="1" dirty="0">
                <a:solidFill>
                  <a:srgbClr val="C00000"/>
                </a:solidFill>
              </a:rPr>
              <a:t> ne </a:t>
            </a:r>
            <a:r>
              <a:rPr lang="en-CA" sz="1200" b="1" dirty="0" err="1">
                <a:solidFill>
                  <a:srgbClr val="C00000"/>
                </a:solidFill>
              </a:rPr>
              <a:t>protège</a:t>
            </a:r>
            <a:r>
              <a:rPr lang="en-CA" sz="1200" b="1" dirty="0">
                <a:solidFill>
                  <a:srgbClr val="C00000"/>
                </a:solidFill>
              </a:rPr>
              <a:t> pas le </a:t>
            </a:r>
            <a:r>
              <a:rPr lang="en-CA" sz="1200" b="1" dirty="0" err="1">
                <a:solidFill>
                  <a:srgbClr val="C00000"/>
                </a:solidFill>
              </a:rPr>
              <a:t>contenu</a:t>
            </a:r>
            <a:r>
              <a:rPr lang="en-CA" sz="1200" b="1" dirty="0">
                <a:solidFill>
                  <a:srgbClr val="C00000"/>
                </a:solidFill>
              </a:rPr>
              <a:t> des tableaux</a:t>
            </a:r>
            <a:endParaRPr lang="fr-FR" sz="1200" b="1" dirty="0">
              <a:solidFill>
                <a:srgbClr val="C00000"/>
              </a:solidFill>
            </a:endParaRPr>
          </a:p>
        </p:txBody>
      </p:sp>
      <p:sp>
        <p:nvSpPr>
          <p:cNvPr id="7" name="Rectangle 3"/>
          <p:cNvSpPr>
            <a:spLocks noChangeArrowheads="1"/>
          </p:cNvSpPr>
          <p:nvPr/>
        </p:nvSpPr>
        <p:spPr bwMode="auto">
          <a:xfrm>
            <a:off x="4355976" y="1902589"/>
            <a:ext cx="3470822" cy="15465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50" b="1" i="0" u="none" strike="noStrike" cap="none" normalizeH="0" baseline="0" dirty="0" err="1">
                <a:ln>
                  <a:noFill/>
                </a:ln>
                <a:solidFill>
                  <a:srgbClr val="000080"/>
                </a:solidFill>
                <a:effectLst/>
                <a:latin typeface="Courier New" pitchFamily="49" charset="0"/>
                <a:cs typeface="Courier New" pitchFamily="49" charset="0"/>
              </a:rPr>
              <a:t>const</a:t>
            </a:r>
            <a:r>
              <a:rPr kumimoji="0" lang="fr-FR" altLang="fr-FR" sz="1050" b="1" i="0" u="none" strike="noStrike" cap="none" normalizeH="0" baseline="0" dirty="0">
                <a:ln>
                  <a:noFill/>
                </a:ln>
                <a:solidFill>
                  <a:srgbClr val="000080"/>
                </a:solidFill>
                <a:effectLst/>
                <a:latin typeface="Courier New" pitchFamily="49" charset="0"/>
                <a:cs typeface="Courier New" pitchFamily="49" charset="0"/>
              </a:rPr>
              <a:t> </a:t>
            </a:r>
            <a:r>
              <a:rPr kumimoji="0" lang="fr-FR" altLang="fr-FR" sz="1050" b="1" i="1" u="none" strike="noStrike" cap="none" normalizeH="0" baseline="0" dirty="0" err="1">
                <a:ln>
                  <a:noFill/>
                </a:ln>
                <a:solidFill>
                  <a:srgbClr val="660E7A"/>
                </a:solidFill>
                <a:effectLst/>
                <a:latin typeface="Courier New" pitchFamily="49" charset="0"/>
                <a:cs typeface="Courier New" pitchFamily="49" charset="0"/>
              </a:rPr>
              <a:t>myArray</a:t>
            </a:r>
            <a:r>
              <a:rPr kumimoji="0" lang="fr-FR" altLang="fr-FR" sz="105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1" i="1" u="none" strike="noStrike" cap="none" normalizeH="0" baseline="0" dirty="0" err="1">
                <a:ln>
                  <a:noFill/>
                </a:ln>
                <a:solidFill>
                  <a:srgbClr val="660E7A"/>
                </a:solidFill>
                <a:effectLst/>
                <a:latin typeface="Courier New" pitchFamily="49" charset="0"/>
                <a:cs typeface="Courier New" pitchFamily="49" charset="0"/>
              </a:rPr>
              <a:t>myArray</a:t>
            </a:r>
            <a:r>
              <a:rPr kumimoji="0" lang="fr-FR" altLang="fr-FR" sz="1050" b="0" i="0" u="none" strike="noStrike" cap="none" normalizeH="0" baseline="0" dirty="0" err="1">
                <a:ln>
                  <a:noFill/>
                </a:ln>
                <a:solidFill>
                  <a:srgbClr val="000000"/>
                </a:solidFill>
                <a:effectLst/>
                <a:latin typeface="Courier New" pitchFamily="49" charset="0"/>
                <a:cs typeface="Courier New" pitchFamily="49" charset="0"/>
              </a:rPr>
              <a:t>.</a:t>
            </a:r>
            <a:r>
              <a:rPr kumimoji="0" lang="fr-FR" altLang="fr-FR" sz="1050" b="0" i="0" u="none" strike="noStrike" cap="none" normalizeH="0" baseline="0" dirty="0" err="1">
                <a:ln>
                  <a:noFill/>
                </a:ln>
                <a:solidFill>
                  <a:srgbClr val="7A7A43"/>
                </a:solidFill>
                <a:effectLst/>
                <a:latin typeface="Courier New" pitchFamily="49" charset="0"/>
                <a:cs typeface="Courier New" pitchFamily="49" charset="0"/>
              </a:rPr>
              <a:t>push</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0" i="0" u="none" strike="noStrike" cap="none" normalizeH="0" baseline="0" dirty="0">
                <a:ln>
                  <a:noFill/>
                </a:ln>
                <a:solidFill>
                  <a:srgbClr val="0000FF"/>
                </a:solidFill>
                <a:effectLst/>
                <a:latin typeface="Courier New" pitchFamily="49" charset="0"/>
                <a:cs typeface="Courier New" pitchFamily="49" charset="0"/>
              </a:rPr>
              <a:t>20</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1" i="1" u="none" strike="noStrike" cap="none" normalizeH="0" baseline="0" dirty="0" err="1">
                <a:ln>
                  <a:noFill/>
                </a:ln>
                <a:solidFill>
                  <a:srgbClr val="660E7A"/>
                </a:solidFill>
                <a:effectLst/>
                <a:latin typeface="Courier New" pitchFamily="49" charset="0"/>
                <a:cs typeface="Courier New" pitchFamily="49" charset="0"/>
              </a:rPr>
              <a:t>myArray</a:t>
            </a:r>
            <a:r>
              <a:rPr kumimoji="0" lang="fr-FR" altLang="fr-FR" sz="1050" b="0" i="0" u="none" strike="noStrike" cap="none" normalizeH="0" baseline="0" dirty="0" err="1">
                <a:ln>
                  <a:noFill/>
                </a:ln>
                <a:solidFill>
                  <a:srgbClr val="000000"/>
                </a:solidFill>
                <a:effectLst/>
                <a:latin typeface="Courier New" pitchFamily="49" charset="0"/>
                <a:cs typeface="Courier New" pitchFamily="49" charset="0"/>
              </a:rPr>
              <a:t>.</a:t>
            </a:r>
            <a:r>
              <a:rPr kumimoji="0" lang="fr-FR" altLang="fr-FR" sz="1050" b="0" i="0" u="none" strike="noStrike" cap="none" normalizeH="0" baseline="0" dirty="0" err="1">
                <a:ln>
                  <a:noFill/>
                </a:ln>
                <a:solidFill>
                  <a:srgbClr val="7A7A43"/>
                </a:solidFill>
                <a:effectLst/>
                <a:latin typeface="Courier New" pitchFamily="49" charset="0"/>
                <a:cs typeface="Courier New" pitchFamily="49" charset="0"/>
              </a:rPr>
              <a:t>push</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1" i="0" u="none" strike="noStrike" cap="none" normalizeH="0" baseline="0" dirty="0">
                <a:ln>
                  <a:noFill/>
                </a:ln>
                <a:solidFill>
                  <a:srgbClr val="008000"/>
                </a:solidFill>
                <a:effectLst/>
                <a:latin typeface="Courier New" pitchFamily="49" charset="0"/>
                <a:cs typeface="Courier New" pitchFamily="49" charset="0"/>
              </a:rPr>
              <a:t>"fraise"</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1" i="1" u="none" strike="noStrike" cap="none" normalizeH="0" baseline="0" dirty="0" err="1">
                <a:ln>
                  <a:noFill/>
                </a:ln>
                <a:solidFill>
                  <a:srgbClr val="660E7A"/>
                </a:solidFill>
                <a:effectLst/>
                <a:latin typeface="Courier New" pitchFamily="49" charset="0"/>
                <a:cs typeface="Courier New" pitchFamily="49" charset="0"/>
              </a:rPr>
              <a:t>myArray</a:t>
            </a:r>
            <a:r>
              <a:rPr kumimoji="0" lang="fr-FR" altLang="fr-FR" sz="1050" b="0" i="0" u="none" strike="noStrike" cap="none" normalizeH="0" baseline="0" dirty="0" err="1">
                <a:ln>
                  <a:noFill/>
                </a:ln>
                <a:solidFill>
                  <a:srgbClr val="000000"/>
                </a:solidFill>
                <a:effectLst/>
                <a:latin typeface="Courier New" pitchFamily="49" charset="0"/>
                <a:cs typeface="Courier New" pitchFamily="49" charset="0"/>
              </a:rPr>
              <a:t>.</a:t>
            </a:r>
            <a:r>
              <a:rPr kumimoji="0" lang="fr-FR" altLang="fr-FR" sz="1050" b="0" i="0" u="none" strike="noStrike" cap="none" normalizeH="0" baseline="0" dirty="0" err="1">
                <a:ln>
                  <a:noFill/>
                </a:ln>
                <a:solidFill>
                  <a:srgbClr val="7A7A43"/>
                </a:solidFill>
                <a:effectLst/>
                <a:latin typeface="Courier New" pitchFamily="49" charset="0"/>
                <a:cs typeface="Courier New" pitchFamily="49" charset="0"/>
              </a:rPr>
              <a:t>push</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0" i="0" u="none" strike="noStrike" cap="none" normalizeH="0" baseline="0" dirty="0">
                <a:ln>
                  <a:noFill/>
                </a:ln>
                <a:solidFill>
                  <a:srgbClr val="0000FF"/>
                </a:solidFill>
                <a:effectLst/>
                <a:latin typeface="Courier New" pitchFamily="49" charset="0"/>
                <a:cs typeface="Courier New" pitchFamily="49" charset="0"/>
              </a:rPr>
              <a:t>3.1415354</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1" i="0" u="none" strike="noStrike" cap="none" normalizeH="0" baseline="0" dirty="0">
                <a:ln>
                  <a:noFill/>
                </a:ln>
                <a:solidFill>
                  <a:srgbClr val="000080"/>
                </a:solidFill>
                <a:effectLst/>
                <a:latin typeface="Courier New" pitchFamily="49" charset="0"/>
                <a:cs typeface="Courier New" pitchFamily="49" charset="0"/>
              </a:rPr>
              <a:t>for</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1050" b="1" i="1" u="none" strike="noStrike" cap="none" normalizeH="0" baseline="0" dirty="0">
                <a:ln>
                  <a:noFill/>
                </a:ln>
                <a:solidFill>
                  <a:srgbClr val="660E7A"/>
                </a:solidFill>
                <a:effectLst/>
                <a:latin typeface="Courier New" pitchFamily="49" charset="0"/>
                <a:cs typeface="Courier New" pitchFamily="49" charset="0"/>
              </a:rPr>
              <a:t>i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FF"/>
                </a:solidFill>
                <a:effectLst/>
                <a:latin typeface="Courier New" pitchFamily="49" charset="0"/>
                <a:cs typeface="Courier New" pitchFamily="49" charset="0"/>
              </a:rPr>
              <a:t>0</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1" i="1" u="none" strike="noStrike" cap="none" normalizeH="0" baseline="0" dirty="0">
                <a:ln>
                  <a:noFill/>
                </a:ln>
                <a:solidFill>
                  <a:srgbClr val="660E7A"/>
                </a:solidFill>
                <a:effectLst/>
                <a:latin typeface="Courier New" pitchFamily="49" charset="0"/>
                <a:cs typeface="Courier New" pitchFamily="49" charset="0"/>
              </a:rPr>
              <a:t>i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&lt; </a:t>
            </a:r>
            <a:r>
              <a:rPr kumimoji="0" lang="fr-FR" altLang="fr-FR" sz="1050" b="1" i="1" u="none" strike="noStrike" cap="none" normalizeH="0" baseline="0" dirty="0" err="1">
                <a:ln>
                  <a:noFill/>
                </a:ln>
                <a:solidFill>
                  <a:srgbClr val="660E7A"/>
                </a:solidFill>
                <a:effectLst/>
                <a:latin typeface="Courier New" pitchFamily="49" charset="0"/>
                <a:cs typeface="Courier New" pitchFamily="49" charset="0"/>
              </a:rPr>
              <a:t>myArray</a:t>
            </a:r>
            <a:r>
              <a:rPr kumimoji="0" lang="fr-FR" altLang="fr-FR" sz="1050" b="0" i="0" u="none" strike="noStrike" cap="none" normalizeH="0" baseline="0" dirty="0" err="1">
                <a:ln>
                  <a:noFill/>
                </a:ln>
                <a:solidFill>
                  <a:srgbClr val="000000"/>
                </a:solidFill>
                <a:effectLst/>
                <a:latin typeface="Courier New" pitchFamily="49" charset="0"/>
                <a:cs typeface="Courier New" pitchFamily="49" charset="0"/>
              </a:rPr>
              <a:t>.</a:t>
            </a:r>
            <a:r>
              <a:rPr kumimoji="0" lang="fr-FR" altLang="fr-FR" sz="1050" b="1" i="0" u="none" strike="noStrike" cap="none" normalizeH="0" baseline="0" dirty="0" err="1">
                <a:ln>
                  <a:noFill/>
                </a:ln>
                <a:solidFill>
                  <a:srgbClr val="660E7A"/>
                </a:solidFill>
                <a:effectLst/>
                <a:latin typeface="Courier New" pitchFamily="49" charset="0"/>
                <a:cs typeface="Courier New" pitchFamily="49" charset="0"/>
              </a:rPr>
              <a:t>length</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1" i="1" u="none" strike="noStrike" cap="none" normalizeH="0" baseline="0" dirty="0">
                <a:ln>
                  <a:noFill/>
                </a:ln>
                <a:solidFill>
                  <a:srgbClr val="660E7A"/>
                </a:solidFill>
                <a:effectLst/>
                <a:latin typeface="Courier New" pitchFamily="49" charset="0"/>
                <a:cs typeface="Courier New" pitchFamily="49" charset="0"/>
              </a:rPr>
              <a:t>i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1" i="1" u="none" strike="noStrike" cap="none" normalizeH="0" baseline="0" dirty="0">
                <a:ln>
                  <a:noFill/>
                </a:ln>
                <a:solidFill>
                  <a:srgbClr val="660E7A"/>
                </a:solidFill>
                <a:effectLst/>
                <a:latin typeface="Courier New" pitchFamily="49" charset="0"/>
                <a:cs typeface="Courier New" pitchFamily="49" charset="0"/>
              </a:rPr>
              <a:t>console</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0" i="0" u="none" strike="noStrike" cap="none" normalizeH="0" baseline="0" dirty="0">
                <a:ln>
                  <a:noFill/>
                </a:ln>
                <a:solidFill>
                  <a:srgbClr val="7A7A43"/>
                </a:solidFill>
                <a:effectLst/>
                <a:latin typeface="Courier New" pitchFamily="49" charset="0"/>
                <a:cs typeface="Courier New" pitchFamily="49" charset="0"/>
              </a:rPr>
              <a:t>log</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1" i="1" u="none" strike="noStrike" cap="none" normalizeH="0" baseline="0" dirty="0" err="1">
                <a:ln>
                  <a:noFill/>
                </a:ln>
                <a:solidFill>
                  <a:srgbClr val="660E7A"/>
                </a:solidFill>
                <a:effectLst/>
                <a:latin typeface="Courier New" pitchFamily="49" charset="0"/>
                <a:cs typeface="Courier New" pitchFamily="49" charset="0"/>
              </a:rPr>
              <a:t>myArray</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1" i="1" u="none" strike="noStrike" cap="none" normalizeH="0" baseline="0" dirty="0">
                <a:ln>
                  <a:noFill/>
                </a:ln>
                <a:solidFill>
                  <a:srgbClr val="660E7A"/>
                </a:solidFill>
                <a:effectLst/>
                <a:latin typeface="Courier New" pitchFamily="49" charset="0"/>
                <a:cs typeface="Courier New" pitchFamily="49" charset="0"/>
              </a:rPr>
              <a:t>i</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endParaRPr kumimoji="0" lang="fr-FR" altLang="fr-FR" sz="1200" b="0" i="0" u="none" strike="noStrike" cap="none" normalizeH="0" baseline="0" dirty="0">
              <a:ln>
                <a:noFill/>
              </a:ln>
              <a:solidFill>
                <a:schemeClr val="tx1"/>
              </a:solidFill>
              <a:effectLst/>
              <a:latin typeface="Arial" pitchFamily="34" charset="0"/>
              <a:cs typeface="Arial" pitchFamily="34"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3300" y="3291830"/>
            <a:ext cx="1965716" cy="13548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3363838"/>
            <a:ext cx="3456384" cy="1733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3249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solidFill>
                  <a:srgbClr val="00B0F0"/>
                </a:solidFill>
              </a:rPr>
              <a:t>Nombres</a:t>
            </a:r>
            <a:endParaRPr lang="fr-FR" dirty="0">
              <a:solidFill>
                <a:srgbClr val="00B0F0"/>
              </a:solidFill>
            </a:endParaRPr>
          </a:p>
        </p:txBody>
      </p:sp>
      <p:sp>
        <p:nvSpPr>
          <p:cNvPr id="4" name="Espace réservé du contenu 2"/>
          <p:cNvSpPr txBox="1">
            <a:spLocks/>
          </p:cNvSpPr>
          <p:nvPr/>
        </p:nvSpPr>
        <p:spPr>
          <a:xfrm>
            <a:off x="4427984" y="1275606"/>
            <a:ext cx="4042792" cy="3469207"/>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Font typeface="Wingdings 2"/>
              <a:buNone/>
            </a:pPr>
            <a:endParaRPr lang="fr-FR" sz="1100" dirty="0">
              <a:latin typeface="Consolas" panose="020B0609020204030204" pitchFamily="49" charset="0"/>
              <a:cs typeface="Courier New" panose="02070309020205020404" pitchFamily="49"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2165108229"/>
              </p:ext>
            </p:extLst>
          </p:nvPr>
        </p:nvGraphicFramePr>
        <p:xfrm>
          <a:off x="4860032" y="1347614"/>
          <a:ext cx="4145665" cy="3494116"/>
        </p:xfrm>
        <a:graphic>
          <a:graphicData uri="http://schemas.openxmlformats.org/drawingml/2006/table">
            <a:tbl>
              <a:tblPr/>
              <a:tblGrid>
                <a:gridCol w="1625385">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tblGrid>
              <a:tr h="288032">
                <a:tc gridSpan="2">
                  <a:txBody>
                    <a:bodyPr/>
                    <a:lstStyle/>
                    <a:p>
                      <a:r>
                        <a:rPr lang="fr-FR" sz="900" dirty="0" err="1"/>
                        <a:t>Properties</a:t>
                      </a:r>
                      <a:r>
                        <a:rPr lang="fr-FR" sz="900" dirty="0"/>
                        <a:t> of </a:t>
                      </a:r>
                      <a:r>
                        <a:rPr lang="fr-FR" sz="900" dirty="0" err="1"/>
                        <a:t>Number</a:t>
                      </a:r>
                      <a:endParaRPr lang="fr-FR" sz="900" dirty="0"/>
                    </a:p>
                  </a:txBody>
                  <a:tcPr marL="64684" marR="64684" marT="32342" marB="32342" anchor="ctr">
                    <a:solidFill>
                      <a:srgbClr val="FFFFFF"/>
                    </a:solidFill>
                  </a:tcPr>
                </a:tc>
                <a:tc hMerge="1">
                  <a:txBody>
                    <a:bodyPr/>
                    <a:lstStyle/>
                    <a:p>
                      <a:endParaRPr lang="fr-FR"/>
                    </a:p>
                  </a:txBody>
                  <a:tcPr/>
                </a:tc>
                <a:extLst>
                  <a:ext uri="{0D108BD9-81ED-4DB2-BD59-A6C34878D82A}">
                    <a16:rowId xmlns:a16="http://schemas.microsoft.com/office/drawing/2014/main" val="10000"/>
                  </a:ext>
                </a:extLst>
              </a:tr>
              <a:tr h="234480">
                <a:tc>
                  <a:txBody>
                    <a:bodyPr/>
                    <a:lstStyle/>
                    <a:p>
                      <a:pPr algn="l"/>
                      <a:r>
                        <a:rPr lang="fr-FR" sz="900" b="1" dirty="0" err="1">
                          <a:effectLst/>
                          <a:latin typeface="x-locale-heading-primary"/>
                        </a:rPr>
                        <a:t>Property</a:t>
                      </a:r>
                      <a:endParaRPr lang="fr-FR" sz="900" b="1" dirty="0">
                        <a:effectLst/>
                        <a:latin typeface="x-locale-heading-primary"/>
                      </a:endParaRPr>
                    </a:p>
                  </a:txBody>
                  <a:tcPr marL="53903" marR="53903" marT="13476" marB="26952"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B w="19050" cap="flat" cmpd="sng" algn="ctr">
                      <a:solidFill>
                        <a:srgbClr val="FFFFFF"/>
                      </a:solidFill>
                      <a:prstDash val="solid"/>
                      <a:round/>
                      <a:headEnd type="none" w="med" len="med"/>
                      <a:tailEnd type="none" w="med" len="med"/>
                    </a:lnB>
                    <a:solidFill>
                      <a:srgbClr val="FFFFFF"/>
                    </a:solidFill>
                  </a:tcPr>
                </a:tc>
                <a:tc>
                  <a:txBody>
                    <a:bodyPr/>
                    <a:lstStyle/>
                    <a:p>
                      <a:pPr algn="l"/>
                      <a:r>
                        <a:rPr lang="fr-FR" sz="900" b="1" dirty="0">
                          <a:effectLst/>
                          <a:latin typeface="x-locale-heading-primary"/>
                        </a:rPr>
                        <a:t>Description</a:t>
                      </a:r>
                    </a:p>
                  </a:txBody>
                  <a:tcPr marL="53903" marR="53903" marT="13476" marB="26952"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71040">
                <a:tc>
                  <a:txBody>
                    <a:bodyPr/>
                    <a:lstStyle/>
                    <a:p>
                      <a:pPr algn="l"/>
                      <a:r>
                        <a:rPr lang="fr-FR" sz="900" u="none" strike="noStrike" dirty="0" err="1">
                          <a:solidFill>
                            <a:srgbClr val="3D7E9A"/>
                          </a:solidFill>
                          <a:effectLst/>
                          <a:hlinkClick r:id="rId2" tooltip="The Number.MAX_VALUE property represents the maximum numeric value representable in JavaScript."/>
                        </a:rPr>
                        <a:t>Number.MAX_VALUE</a:t>
                      </a:r>
                      <a:endParaRPr lang="fr-FR" sz="900" dirty="0">
                        <a:effectLst/>
                      </a:endParaRPr>
                    </a:p>
                  </a:txBody>
                  <a:tcPr marL="53903" marR="53903" marT="40428" marB="40428"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fr-FR" sz="900">
                          <a:effectLst/>
                        </a:rPr>
                        <a:t>The largest representable number</a:t>
                      </a:r>
                    </a:p>
                  </a:txBody>
                  <a:tcPr marL="53903" marR="53903" marT="40428" marB="40428"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74908">
                <a:tc>
                  <a:txBody>
                    <a:bodyPr/>
                    <a:lstStyle/>
                    <a:p>
                      <a:pPr algn="l"/>
                      <a:r>
                        <a:rPr lang="fr-FR" sz="900" u="none" strike="noStrike">
                          <a:solidFill>
                            <a:srgbClr val="3D7E9A"/>
                          </a:solidFill>
                          <a:effectLst/>
                          <a:hlinkClick r:id="rId3" tooltip="The Number.MIN_VALUE property represents the smallest positive numeric value representable in JavaScript."/>
                        </a:rPr>
                        <a:t>Number.MIN_VALUE</a:t>
                      </a:r>
                      <a:endParaRPr lang="fr-FR" sz="900">
                        <a:effectLst/>
                      </a:endParaRPr>
                    </a:p>
                  </a:txBody>
                  <a:tcPr marL="53903" marR="53903" marT="40428" marB="40428"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fr-FR" sz="900">
                          <a:effectLst/>
                        </a:rPr>
                        <a:t>The smallest representable number</a:t>
                      </a:r>
                    </a:p>
                  </a:txBody>
                  <a:tcPr marL="53903" marR="53903" marT="40428" marB="40428"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74908">
                <a:tc>
                  <a:txBody>
                    <a:bodyPr/>
                    <a:lstStyle/>
                    <a:p>
                      <a:pPr algn="l"/>
                      <a:r>
                        <a:rPr lang="fr-FR" sz="900" u="none" strike="noStrike">
                          <a:solidFill>
                            <a:srgbClr val="3D7E9A"/>
                          </a:solidFill>
                          <a:effectLst/>
                          <a:hlinkClick r:id="rId4" tooltip="The Number.NaN property represents Not-A-Number. Equivalent of NaN."/>
                        </a:rPr>
                        <a:t>Number.NaN</a:t>
                      </a:r>
                      <a:endParaRPr lang="fr-FR" sz="900">
                        <a:effectLst/>
                      </a:endParaRPr>
                    </a:p>
                  </a:txBody>
                  <a:tcPr marL="53903" marR="53903" marT="40428" marB="40428"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en-US" sz="900">
                          <a:effectLst/>
                        </a:rPr>
                        <a:t>Special "not a number" value</a:t>
                      </a:r>
                    </a:p>
                  </a:txBody>
                  <a:tcPr marL="53903" marR="53903" marT="40428" marB="40428"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68960">
                <a:tc>
                  <a:txBody>
                    <a:bodyPr/>
                    <a:lstStyle/>
                    <a:p>
                      <a:pPr algn="l"/>
                      <a:r>
                        <a:rPr lang="fr-FR" sz="900" u="none" strike="noStrike">
                          <a:solidFill>
                            <a:srgbClr val="3D7E9A"/>
                          </a:solidFill>
                          <a:effectLst/>
                          <a:hlinkClick r:id="rId5" tooltip="The Number.NEGATIVE_INFINITY property represents the negative Infinity value."/>
                        </a:rPr>
                        <a:t>Number.NEGATIVE_INFINITY</a:t>
                      </a:r>
                      <a:endParaRPr lang="fr-FR" sz="900">
                        <a:effectLst/>
                      </a:endParaRPr>
                    </a:p>
                  </a:txBody>
                  <a:tcPr marL="53903" marR="53903" marT="40428" marB="40428"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en-US" sz="900" dirty="0">
                          <a:effectLst/>
                        </a:rPr>
                        <a:t>Special negative infinite value; returned on overflow</a:t>
                      </a:r>
                    </a:p>
                  </a:txBody>
                  <a:tcPr marL="53903" marR="53903" marT="40428" marB="40428"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468960">
                <a:tc>
                  <a:txBody>
                    <a:bodyPr/>
                    <a:lstStyle/>
                    <a:p>
                      <a:pPr algn="l"/>
                      <a:r>
                        <a:rPr lang="fr-FR" sz="900" u="none" strike="noStrike">
                          <a:solidFill>
                            <a:srgbClr val="3D7E9A"/>
                          </a:solidFill>
                          <a:effectLst/>
                          <a:hlinkClick r:id="rId6" tooltip="The Number.POSITIVE_INFINITY property represents the positive Infinity value."/>
                        </a:rPr>
                        <a:t>Number.POSITIVE_INFINITY</a:t>
                      </a:r>
                      <a:endParaRPr lang="fr-FR" sz="900">
                        <a:effectLst/>
                      </a:endParaRPr>
                    </a:p>
                  </a:txBody>
                  <a:tcPr marL="53903" marR="53903" marT="40428" marB="40428"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en-US" sz="900">
                          <a:effectLst/>
                        </a:rPr>
                        <a:t>Special positive infinite value; returned on overflow</a:t>
                      </a:r>
                    </a:p>
                  </a:txBody>
                  <a:tcPr marL="53903" marR="53903" marT="40428" marB="40428"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663012">
                <a:tc>
                  <a:txBody>
                    <a:bodyPr/>
                    <a:lstStyle/>
                    <a:p>
                      <a:pPr algn="l"/>
                      <a:r>
                        <a:rPr lang="fr-FR" sz="900" u="none" strike="noStrike">
                          <a:solidFill>
                            <a:srgbClr val="3D7E9A"/>
                          </a:solidFill>
                          <a:effectLst/>
                          <a:hlinkClick r:id="rId7" tooltip="The Number.EPSILON property represents the difference between 1 and the smallest floating point number greater than 1."/>
                        </a:rPr>
                        <a:t>Number.EPSILON</a:t>
                      </a:r>
                      <a:endParaRPr lang="fr-FR" sz="900">
                        <a:effectLst/>
                      </a:endParaRPr>
                    </a:p>
                  </a:txBody>
                  <a:tcPr marL="53903" marR="53903" marT="40428" marB="40428"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en-US" sz="900">
                          <a:effectLst/>
                        </a:rPr>
                        <a:t>Difference between one and the smallest value greater than one that can be represented as a </a:t>
                      </a:r>
                      <a:r>
                        <a:rPr lang="en-US" sz="900" u="none" strike="noStrike">
                          <a:solidFill>
                            <a:srgbClr val="3D7E9A"/>
                          </a:solidFill>
                          <a:effectLst/>
                          <a:hlinkClick r:id="rId8" tooltip="The Number JavaScript object is a wrapper object allowing you to work with numerical values. A Number object is created using the Number() constructor."/>
                        </a:rPr>
                        <a:t>Number</a:t>
                      </a:r>
                      <a:r>
                        <a:rPr lang="en-US" sz="900">
                          <a:effectLst/>
                        </a:rPr>
                        <a:t>.</a:t>
                      </a:r>
                    </a:p>
                  </a:txBody>
                  <a:tcPr marL="53903" marR="53903" marT="40428" marB="40428"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274908">
                <a:tc>
                  <a:txBody>
                    <a:bodyPr/>
                    <a:lstStyle/>
                    <a:p>
                      <a:pPr algn="l"/>
                      <a:r>
                        <a:rPr lang="fr-FR" sz="900" u="none" strike="noStrike">
                          <a:solidFill>
                            <a:srgbClr val="3D7E9A"/>
                          </a:solidFill>
                          <a:effectLst/>
                          <a:hlinkClick r:id="rId9" tooltip="The Number.MIN_SAFE_INTEGER constant represents the minimum safe integer in JavaScript (-(253 - 1))."/>
                        </a:rPr>
                        <a:t>Number.MIN_SAFE_INTEGER</a:t>
                      </a:r>
                      <a:endParaRPr lang="fr-FR" sz="900">
                        <a:effectLst/>
                      </a:endParaRPr>
                    </a:p>
                  </a:txBody>
                  <a:tcPr marL="53903" marR="53903" marT="40428" marB="40428"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de-DE" sz="900">
                          <a:effectLst/>
                        </a:rPr>
                        <a:t>Minimum safe integer in JavaScript.</a:t>
                      </a:r>
                    </a:p>
                  </a:txBody>
                  <a:tcPr marL="53903" marR="53903" marT="40428" marB="40428"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274908">
                <a:tc>
                  <a:txBody>
                    <a:bodyPr/>
                    <a:lstStyle/>
                    <a:p>
                      <a:pPr algn="l"/>
                      <a:r>
                        <a:rPr lang="fr-FR" sz="900" u="none" strike="noStrike">
                          <a:solidFill>
                            <a:srgbClr val="3D7E9A"/>
                          </a:solidFill>
                          <a:effectLst/>
                          <a:hlinkClick r:id="rId10" tooltip="The Number.MAX_SAFE_INTEGER constant represents the maximum safe integer in JavaScript (253 - 1)."/>
                        </a:rPr>
                        <a:t>Number.MAX_SAFE_INTEGER</a:t>
                      </a:r>
                      <a:endParaRPr lang="fr-FR" sz="900">
                        <a:effectLst/>
                      </a:endParaRPr>
                    </a:p>
                  </a:txBody>
                  <a:tcPr marL="53903" marR="53903" marT="40428" marB="40428"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fr-FR" sz="900" dirty="0">
                          <a:effectLst/>
                        </a:rPr>
                        <a:t>Maximum </a:t>
                      </a:r>
                      <a:r>
                        <a:rPr lang="fr-FR" sz="900" dirty="0" err="1">
                          <a:effectLst/>
                        </a:rPr>
                        <a:t>safe</a:t>
                      </a:r>
                      <a:r>
                        <a:rPr lang="fr-FR" sz="900" dirty="0">
                          <a:effectLst/>
                        </a:rPr>
                        <a:t> </a:t>
                      </a:r>
                      <a:r>
                        <a:rPr lang="fr-FR" sz="900" dirty="0" err="1">
                          <a:effectLst/>
                        </a:rPr>
                        <a:t>integer</a:t>
                      </a:r>
                      <a:r>
                        <a:rPr lang="fr-FR" sz="900" dirty="0">
                          <a:effectLst/>
                        </a:rPr>
                        <a:t> in JavaScript.</a:t>
                      </a:r>
                    </a:p>
                  </a:txBody>
                  <a:tcPr marL="53903" marR="53903" marT="40428" marB="40428"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bl>
          </a:graphicData>
        </a:graphic>
      </p:graphicFrame>
      <p:sp>
        <p:nvSpPr>
          <p:cNvPr id="6" name="Rectangle 5"/>
          <p:cNvSpPr/>
          <p:nvPr/>
        </p:nvSpPr>
        <p:spPr>
          <a:xfrm>
            <a:off x="3635896" y="771550"/>
            <a:ext cx="5488855" cy="246221"/>
          </a:xfrm>
          <a:prstGeom prst="rect">
            <a:avLst/>
          </a:prstGeom>
        </p:spPr>
        <p:txBody>
          <a:bodyPr wrap="square">
            <a:spAutoFit/>
          </a:bodyPr>
          <a:lstStyle/>
          <a:p>
            <a:pPr algn="r"/>
            <a:r>
              <a:rPr lang="fr-FR" sz="1000" b="1" dirty="0">
                <a:hlinkClick r:id="rId11"/>
              </a:rPr>
              <a:t>https://developer.mozilla.org/en-US/docs/Web/JavaScript/Guide/Numbers_and_dates</a:t>
            </a:r>
            <a:endParaRPr lang="fr-FR" sz="1000" b="1" dirty="0"/>
          </a:p>
        </p:txBody>
      </p:sp>
      <p:sp>
        <p:nvSpPr>
          <p:cNvPr id="7" name="Rectangle 6"/>
          <p:cNvSpPr/>
          <p:nvPr/>
        </p:nvSpPr>
        <p:spPr>
          <a:xfrm>
            <a:off x="4860032" y="1347614"/>
            <a:ext cx="4150618" cy="285924"/>
          </a:xfrm>
          <a:prstGeom prst="rect">
            <a:avLst/>
          </a:prstGeom>
          <a:no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space réservé du contenu 2"/>
          <p:cNvSpPr txBox="1">
            <a:spLocks/>
          </p:cNvSpPr>
          <p:nvPr/>
        </p:nvSpPr>
        <p:spPr>
          <a:xfrm>
            <a:off x="179512" y="1275606"/>
            <a:ext cx="4464496" cy="3469207"/>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Font typeface="Wingdings 2"/>
              <a:buNone/>
            </a:pPr>
            <a:r>
              <a:rPr lang="en-US" sz="1100">
                <a:latin typeface="Consolas" panose="020B0609020204030204" pitchFamily="49" charset="0"/>
                <a:cs typeface="Courier New" panose="02070309020205020404" pitchFamily="49" charset="0"/>
              </a:rPr>
              <a:t>let </a:t>
            </a:r>
            <a:r>
              <a:rPr lang="en-CA" sz="1100">
                <a:latin typeface="Consolas" panose="020B0609020204030204" pitchFamily="49" charset="0"/>
                <a:cs typeface="Courier New" panose="02070309020205020404" pitchFamily="49" charset="0"/>
              </a:rPr>
              <a:t>integer = 158;</a:t>
            </a:r>
          </a:p>
          <a:p>
            <a:pPr marL="118872" indent="0">
              <a:buFont typeface="Wingdings 2"/>
              <a:buNone/>
            </a:pPr>
            <a:r>
              <a:rPr lang="en-US" sz="1100">
                <a:latin typeface="Consolas" panose="020B0609020204030204" pitchFamily="49" charset="0"/>
                <a:cs typeface="Courier New" panose="02070309020205020404" pitchFamily="49" charset="0"/>
              </a:rPr>
              <a:t>let </a:t>
            </a:r>
            <a:r>
              <a:rPr lang="en-CA" sz="1100">
                <a:latin typeface="Consolas" panose="020B0609020204030204" pitchFamily="49" charset="0"/>
                <a:cs typeface="Courier New" panose="02070309020205020404" pitchFamily="49" charset="0"/>
              </a:rPr>
              <a:t>float = 158.04;</a:t>
            </a:r>
          </a:p>
          <a:p>
            <a:pPr marL="118872" indent="0">
              <a:buFont typeface="Wingdings 2"/>
              <a:buNone/>
            </a:pPr>
            <a:r>
              <a:rPr lang="en-US" sz="1100">
                <a:latin typeface="Consolas" panose="020B0609020204030204" pitchFamily="49" charset="0"/>
                <a:cs typeface="Courier New" panose="02070309020205020404" pitchFamily="49" charset="0"/>
              </a:rPr>
              <a:t>let </a:t>
            </a:r>
            <a:r>
              <a:rPr lang="en-CA" sz="1100">
                <a:latin typeface="Consolas" panose="020B0609020204030204" pitchFamily="49" charset="0"/>
                <a:cs typeface="Courier New" panose="02070309020205020404" pitchFamily="49" charset="0"/>
              </a:rPr>
              <a:t>exponential = 1.02E3; </a:t>
            </a:r>
            <a:r>
              <a:rPr lang="en-CA" sz="1100">
                <a:solidFill>
                  <a:schemeClr val="accent4">
                    <a:lumMod val="75000"/>
                  </a:schemeClr>
                </a:solidFill>
                <a:latin typeface="Consolas" panose="020B0609020204030204" pitchFamily="49" charset="0"/>
                <a:cs typeface="Courier New" panose="02070309020205020404" pitchFamily="49" charset="0"/>
              </a:rPr>
              <a:t>// 1.02e3</a:t>
            </a:r>
          </a:p>
          <a:p>
            <a:pPr marL="118872" indent="0">
              <a:buFont typeface="Wingdings 2"/>
              <a:buNone/>
            </a:pPr>
            <a:r>
              <a:rPr lang="en-US" sz="1100">
                <a:latin typeface="Consolas" panose="020B0609020204030204" pitchFamily="49" charset="0"/>
                <a:cs typeface="Courier New" panose="02070309020205020404" pitchFamily="49" charset="0"/>
              </a:rPr>
              <a:t>let </a:t>
            </a:r>
            <a:r>
              <a:rPr lang="en-CA" sz="1100">
                <a:latin typeface="Consolas" panose="020B0609020204030204" pitchFamily="49" charset="0"/>
                <a:cs typeface="Courier New" panose="02070309020205020404" pitchFamily="49" charset="0"/>
              </a:rPr>
              <a:t>hexadecimal = 0XFFFF; </a:t>
            </a:r>
            <a:r>
              <a:rPr lang="en-CA" sz="1100">
                <a:solidFill>
                  <a:schemeClr val="accent4">
                    <a:lumMod val="75000"/>
                  </a:schemeClr>
                </a:solidFill>
                <a:latin typeface="Consolas" panose="020B0609020204030204" pitchFamily="49" charset="0"/>
                <a:cs typeface="Courier New" panose="02070309020205020404" pitchFamily="49" charset="0"/>
              </a:rPr>
              <a:t>// 0xFFFF</a:t>
            </a:r>
            <a:endParaRPr lang="fr-FR" sz="1100">
              <a:solidFill>
                <a:schemeClr val="accent4">
                  <a:lumMod val="75000"/>
                </a:schemeClr>
              </a:solidFill>
              <a:latin typeface="Consolas" panose="020B0609020204030204" pitchFamily="49" charset="0"/>
              <a:cs typeface="Courier New" panose="02070309020205020404" pitchFamily="49" charset="0"/>
            </a:endParaRPr>
          </a:p>
          <a:p>
            <a:pPr marL="118872" indent="0">
              <a:buFont typeface="Wingdings 2"/>
              <a:buNone/>
            </a:pPr>
            <a:r>
              <a:rPr lang="en-US" sz="1100">
                <a:latin typeface="Consolas" panose="020B0609020204030204" pitchFamily="49" charset="0"/>
                <a:cs typeface="Courier New" panose="02070309020205020404" pitchFamily="49" charset="0"/>
              </a:rPr>
              <a:t>let </a:t>
            </a:r>
            <a:r>
              <a:rPr lang="en-CA" sz="1100">
                <a:latin typeface="Consolas" panose="020B0609020204030204" pitchFamily="49" charset="0"/>
                <a:cs typeface="Courier New" panose="02070309020205020404" pitchFamily="49" charset="0"/>
              </a:rPr>
              <a:t>octal= 0o10; </a:t>
            </a:r>
            <a:r>
              <a:rPr lang="en-CA" sz="1100">
                <a:solidFill>
                  <a:schemeClr val="accent4">
                    <a:lumMod val="75000"/>
                  </a:schemeClr>
                </a:solidFill>
                <a:latin typeface="Consolas" panose="020B0609020204030204" pitchFamily="49" charset="0"/>
                <a:cs typeface="Courier New" panose="02070309020205020404" pitchFamily="49" charset="0"/>
              </a:rPr>
              <a:t>// 0O10 n’est pas valide</a:t>
            </a:r>
            <a:endParaRPr lang="fr-FR" sz="1100">
              <a:solidFill>
                <a:schemeClr val="accent4">
                  <a:lumMod val="75000"/>
                </a:schemeClr>
              </a:solidFill>
              <a:latin typeface="Consolas" panose="020B0609020204030204" pitchFamily="49" charset="0"/>
              <a:cs typeface="Courier New" panose="02070309020205020404" pitchFamily="49" charset="0"/>
            </a:endParaRPr>
          </a:p>
          <a:p>
            <a:pPr marL="118872" indent="0">
              <a:buFont typeface="Wingdings 2"/>
              <a:buNone/>
            </a:pPr>
            <a:r>
              <a:rPr lang="en-US" sz="1100">
                <a:latin typeface="Consolas" panose="020B0609020204030204" pitchFamily="49" charset="0"/>
                <a:cs typeface="Courier New" panose="02070309020205020404" pitchFamily="49" charset="0"/>
              </a:rPr>
              <a:t>let </a:t>
            </a:r>
            <a:r>
              <a:rPr lang="en-CA" sz="1100">
                <a:latin typeface="Consolas" panose="020B0609020204030204" pitchFamily="49" charset="0"/>
                <a:cs typeface="Courier New" panose="02070309020205020404" pitchFamily="49" charset="0"/>
              </a:rPr>
              <a:t>binaire = 0B0111; </a:t>
            </a:r>
            <a:r>
              <a:rPr lang="en-CA" sz="1100">
                <a:solidFill>
                  <a:schemeClr val="accent4">
                    <a:lumMod val="75000"/>
                  </a:schemeClr>
                </a:solidFill>
                <a:latin typeface="Consolas" panose="020B0609020204030204" pitchFamily="49" charset="0"/>
                <a:cs typeface="Courier New" panose="02070309020205020404" pitchFamily="49" charset="0"/>
              </a:rPr>
              <a:t>//0b0111</a:t>
            </a:r>
            <a:endParaRPr lang="fr-FR" sz="1100">
              <a:solidFill>
                <a:schemeClr val="accent4">
                  <a:lumMod val="75000"/>
                </a:schemeClr>
              </a:solidFill>
              <a:latin typeface="Consolas" panose="020B0609020204030204" pitchFamily="49" charset="0"/>
              <a:cs typeface="Courier New" panose="02070309020205020404" pitchFamily="49" charset="0"/>
            </a:endParaRPr>
          </a:p>
          <a:p>
            <a:pPr marL="118872" indent="0">
              <a:buFont typeface="Wingdings 2"/>
              <a:buNone/>
            </a:pPr>
            <a:endParaRPr lang="en-CA" sz="1100">
              <a:latin typeface="Courier New" panose="02070309020205020404" pitchFamily="49" charset="0"/>
              <a:cs typeface="Courier New" panose="02070309020205020404" pitchFamily="49" charset="0"/>
            </a:endParaRPr>
          </a:p>
          <a:p>
            <a:pPr marL="118872" indent="0">
              <a:buFont typeface="Wingdings 2"/>
              <a:buNone/>
            </a:pPr>
            <a:r>
              <a:rPr lang="en-US" sz="1100">
                <a:latin typeface="Consolas" panose="020B0609020204030204" pitchFamily="49" charset="0"/>
                <a:cs typeface="Courier New" panose="02070309020205020404" pitchFamily="49" charset="0"/>
              </a:rPr>
              <a:t>let </a:t>
            </a:r>
            <a:r>
              <a:rPr lang="fr-FR" sz="1100">
                <a:latin typeface="Consolas" panose="020B0609020204030204" pitchFamily="49" charset="0"/>
                <a:cs typeface="Courier New" panose="02070309020205020404" pitchFamily="49" charset="0"/>
              </a:rPr>
              <a:t>biggestNumber = Number.MAX_VALUE;</a:t>
            </a:r>
          </a:p>
          <a:p>
            <a:pPr marL="118872" indent="0">
              <a:buFont typeface="Wingdings 2"/>
              <a:buNone/>
            </a:pPr>
            <a:r>
              <a:rPr lang="en-US" sz="1100">
                <a:latin typeface="Consolas" panose="020B0609020204030204" pitchFamily="49" charset="0"/>
                <a:cs typeface="Courier New" panose="02070309020205020404" pitchFamily="49" charset="0"/>
              </a:rPr>
              <a:t>let </a:t>
            </a:r>
            <a:r>
              <a:rPr lang="fr-FR" sz="1100">
                <a:latin typeface="Consolas" panose="020B0609020204030204" pitchFamily="49" charset="0"/>
                <a:cs typeface="Courier New" panose="02070309020205020404" pitchFamily="49" charset="0"/>
              </a:rPr>
              <a:t>smallestNumber = Number.MIN_VALUE;</a:t>
            </a:r>
          </a:p>
          <a:p>
            <a:pPr marL="118872" indent="0">
              <a:buFont typeface="Wingdings 2"/>
              <a:buNone/>
            </a:pPr>
            <a:r>
              <a:rPr lang="en-US" sz="1100">
                <a:latin typeface="Consolas" panose="020B0609020204030204" pitchFamily="49" charset="0"/>
                <a:cs typeface="Courier New" panose="02070309020205020404" pitchFamily="49" charset="0"/>
              </a:rPr>
              <a:t>let </a:t>
            </a:r>
            <a:r>
              <a:rPr lang="fr-FR" sz="1100">
                <a:latin typeface="Consolas" panose="020B0609020204030204" pitchFamily="49" charset="0"/>
                <a:cs typeface="Courier New" panose="02070309020205020404" pitchFamily="49" charset="0"/>
              </a:rPr>
              <a:t>infiniteNumber = Number.POSITIVE_INFINITY;</a:t>
            </a:r>
          </a:p>
          <a:p>
            <a:pPr marL="118872" indent="0">
              <a:buFont typeface="Wingdings 2"/>
              <a:buNone/>
            </a:pPr>
            <a:r>
              <a:rPr lang="en-US" sz="1100">
                <a:latin typeface="Consolas" panose="020B0609020204030204" pitchFamily="49" charset="0"/>
                <a:cs typeface="Courier New" panose="02070309020205020404" pitchFamily="49" charset="0"/>
              </a:rPr>
              <a:t>let </a:t>
            </a:r>
            <a:r>
              <a:rPr lang="fr-FR" sz="1100">
                <a:latin typeface="Consolas" panose="020B0609020204030204" pitchFamily="49" charset="0"/>
                <a:cs typeface="Courier New" panose="02070309020205020404" pitchFamily="49" charset="0"/>
              </a:rPr>
              <a:t>negInfiniteNumber = Number.NEGATIVE_INFINITY;</a:t>
            </a:r>
          </a:p>
          <a:p>
            <a:pPr marL="118872" indent="0">
              <a:buFont typeface="Wingdings 2"/>
              <a:buNone/>
            </a:pPr>
            <a:r>
              <a:rPr lang="en-US" sz="1100">
                <a:latin typeface="Consolas" panose="020B0609020204030204" pitchFamily="49" charset="0"/>
                <a:cs typeface="Courier New" panose="02070309020205020404" pitchFamily="49" charset="0"/>
              </a:rPr>
              <a:t>let </a:t>
            </a:r>
            <a:r>
              <a:rPr lang="fr-FR" sz="1100">
                <a:latin typeface="Consolas" panose="020B0609020204030204" pitchFamily="49" charset="0"/>
                <a:cs typeface="Courier New" panose="02070309020205020404" pitchFamily="49" charset="0"/>
              </a:rPr>
              <a:t>notANumber = Number.NaN;</a:t>
            </a:r>
          </a:p>
          <a:p>
            <a:pPr marL="118872" indent="0">
              <a:buFont typeface="Wingdings 2"/>
              <a:buNone/>
            </a:pPr>
            <a:endParaRPr lang="en-CA" sz="1100">
              <a:latin typeface="Consolas" panose="020B0609020204030204" pitchFamily="49" charset="0"/>
              <a:cs typeface="Courier New" panose="02070309020205020404" pitchFamily="49" charset="0"/>
            </a:endParaRPr>
          </a:p>
          <a:p>
            <a:pPr marL="118872" indent="0">
              <a:buFont typeface="Wingdings 2"/>
              <a:buNone/>
            </a:pPr>
            <a:r>
              <a:rPr lang="en-CA" sz="1100">
                <a:solidFill>
                  <a:schemeClr val="accent4">
                    <a:lumMod val="75000"/>
                  </a:schemeClr>
                </a:solidFill>
                <a:latin typeface="Consolas" panose="020B0609020204030204" pitchFamily="49" charset="0"/>
                <a:cs typeface="Courier New" panose="02070309020205020404" pitchFamily="49" charset="0"/>
              </a:rPr>
              <a:t>// Conversion de string à numérique</a:t>
            </a:r>
            <a:endParaRPr lang="fr-FR" sz="1100">
              <a:solidFill>
                <a:schemeClr val="accent4">
                  <a:lumMod val="75000"/>
                </a:schemeClr>
              </a:solidFill>
              <a:latin typeface="Consolas" panose="020B0609020204030204" pitchFamily="49" charset="0"/>
              <a:cs typeface="Courier New" panose="02070309020205020404" pitchFamily="49" charset="0"/>
            </a:endParaRPr>
          </a:p>
          <a:p>
            <a:pPr marL="118872" indent="0">
              <a:buFont typeface="Wingdings 2"/>
              <a:buNone/>
            </a:pPr>
            <a:r>
              <a:rPr lang="en-US" sz="1100">
                <a:latin typeface="Consolas" panose="020B0609020204030204" pitchFamily="49" charset="0"/>
                <a:cs typeface="Courier New" panose="02070309020205020404" pitchFamily="49" charset="0"/>
              </a:rPr>
              <a:t>let inputNumber = "345.09";</a:t>
            </a:r>
            <a:br>
              <a:rPr lang="en-US" sz="1100">
                <a:latin typeface="Consolas" panose="020B0609020204030204" pitchFamily="49" charset="0"/>
                <a:cs typeface="Courier New" panose="02070309020205020404" pitchFamily="49" charset="0"/>
              </a:rPr>
            </a:br>
            <a:r>
              <a:rPr lang="en-US" sz="1100">
                <a:latin typeface="Consolas" panose="020B0609020204030204" pitchFamily="49" charset="0"/>
                <a:cs typeface="Courier New" panose="02070309020205020404" pitchFamily="49" charset="0"/>
              </a:rPr>
              <a:t>let fromInputI = parseInt(inputNumber); </a:t>
            </a:r>
            <a:r>
              <a:rPr lang="en-US" sz="1100">
                <a:solidFill>
                  <a:schemeClr val="accent4">
                    <a:lumMod val="75000"/>
                  </a:schemeClr>
                </a:solidFill>
                <a:latin typeface="Consolas" panose="020B0609020204030204" pitchFamily="49" charset="0"/>
                <a:cs typeface="Courier New" panose="02070309020205020404" pitchFamily="49" charset="0"/>
              </a:rPr>
              <a:t>// 345</a:t>
            </a:r>
          </a:p>
          <a:p>
            <a:pPr marL="118872" indent="0">
              <a:buFont typeface="Wingdings 2"/>
              <a:buNone/>
            </a:pPr>
            <a:r>
              <a:rPr lang="en-US" sz="1100">
                <a:latin typeface="Consolas" panose="020B0609020204030204" pitchFamily="49" charset="0"/>
                <a:cs typeface="Courier New" panose="02070309020205020404" pitchFamily="49" charset="0"/>
              </a:rPr>
              <a:t>let fromInputF = parseFloat(inputNumber); </a:t>
            </a:r>
            <a:r>
              <a:rPr lang="en-US" sz="1100">
                <a:solidFill>
                  <a:schemeClr val="accent4">
                    <a:lumMod val="75000"/>
                  </a:schemeClr>
                </a:solidFill>
                <a:latin typeface="Consolas" panose="020B0609020204030204" pitchFamily="49" charset="0"/>
                <a:cs typeface="Courier New" panose="02070309020205020404" pitchFamily="49" charset="0"/>
              </a:rPr>
              <a:t>// 345.09</a:t>
            </a:r>
          </a:p>
          <a:p>
            <a:pPr marL="118872" indent="0">
              <a:buFont typeface="Wingdings 2"/>
              <a:buNone/>
            </a:pPr>
            <a:r>
              <a:rPr lang="en-US" sz="1100">
                <a:latin typeface="Consolas" panose="020B0609020204030204" pitchFamily="49" charset="0"/>
                <a:cs typeface="Courier New" panose="02070309020205020404" pitchFamily="49" charset="0"/>
              </a:rPr>
              <a:t>let x = parseFloat("345,09"); </a:t>
            </a:r>
            <a:r>
              <a:rPr lang="en-US" sz="1100">
                <a:solidFill>
                  <a:schemeClr val="accent4">
                    <a:lumMod val="75000"/>
                  </a:schemeClr>
                </a:solidFill>
                <a:latin typeface="Consolas" panose="020B0609020204030204" pitchFamily="49" charset="0"/>
                <a:cs typeface="Courier New" panose="02070309020205020404" pitchFamily="49" charset="0"/>
              </a:rPr>
              <a:t>// NaN </a:t>
            </a:r>
          </a:p>
          <a:p>
            <a:pPr marL="118872" indent="0">
              <a:buFont typeface="Wingdings 2"/>
              <a:buNone/>
            </a:pPr>
            <a:r>
              <a:rPr lang="en-US" sz="1100">
                <a:solidFill>
                  <a:schemeClr val="accent4">
                    <a:lumMod val="75000"/>
                  </a:schemeClr>
                </a:solidFill>
                <a:latin typeface="Consolas" panose="020B0609020204030204" pitchFamily="49" charset="0"/>
                <a:cs typeface="Courier New" panose="02070309020205020404" pitchFamily="49" charset="0"/>
              </a:rPr>
              <a:t>// la virgule n’est pas reconnue</a:t>
            </a:r>
            <a:endParaRPr lang="fr-FR" sz="1100" dirty="0">
              <a:solidFill>
                <a:schemeClr val="accent4">
                  <a:lumMod val="75000"/>
                </a:schemeClr>
              </a:solidFill>
              <a:latin typeface="Consolas" panose="020B0609020204030204" pitchFamily="49" charset="0"/>
              <a:cs typeface="Courier New" panose="02070309020205020404" pitchFamily="49" charset="0"/>
            </a:endParaRPr>
          </a:p>
        </p:txBody>
      </p:sp>
    </p:spTree>
    <p:extLst>
      <p:ext uri="{BB962C8B-B14F-4D97-AF65-F5344CB8AC3E}">
        <p14:creationId xmlns:p14="http://schemas.microsoft.com/office/powerpoint/2010/main" val="2675171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t>Références</a:t>
            </a:r>
            <a:endParaRPr lang="fr-FR" dirty="0"/>
          </a:p>
        </p:txBody>
      </p:sp>
      <p:pic>
        <p:nvPicPr>
          <p:cNvPr id="3074" name="Picture 2">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707654"/>
            <a:ext cx="1080120" cy="108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79712" y="1707654"/>
            <a:ext cx="4289848" cy="1072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552" y="3147814"/>
            <a:ext cx="2667000" cy="57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19872" y="3124884"/>
            <a:ext cx="2088232" cy="10980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9" name="Picture 7">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516638" y="1804801"/>
            <a:ext cx="2495550" cy="88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0" name="Picture 8">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24128" y="3111877"/>
            <a:ext cx="1835100" cy="607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utoShape 10" descr="RÃ©sultats de recherche d'images pour Â«Â logo code beautifyÂ Â»"/>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ZoneTexte 2"/>
          <p:cNvSpPr txBox="1"/>
          <p:nvPr/>
        </p:nvSpPr>
        <p:spPr>
          <a:xfrm>
            <a:off x="204974" y="4647951"/>
            <a:ext cx="6706003" cy="369332"/>
          </a:xfrm>
          <a:prstGeom prst="rect">
            <a:avLst/>
          </a:prstGeom>
          <a:noFill/>
        </p:spPr>
        <p:txBody>
          <a:bodyPr wrap="none" rtlCol="0">
            <a:spAutoFit/>
          </a:bodyPr>
          <a:lstStyle/>
          <a:p>
            <a:r>
              <a:rPr lang="en-CA" b="1" dirty="0">
                <a:solidFill>
                  <a:srgbClr val="00B0F0"/>
                </a:solidFill>
              </a:rPr>
              <a:t>La documentation sur le JavaScript </a:t>
            </a:r>
            <a:r>
              <a:rPr lang="en-CA" b="1" dirty="0" err="1">
                <a:solidFill>
                  <a:srgbClr val="00B0F0"/>
                </a:solidFill>
              </a:rPr>
              <a:t>est</a:t>
            </a:r>
            <a:r>
              <a:rPr lang="en-CA" b="1" dirty="0">
                <a:solidFill>
                  <a:srgbClr val="00B0F0"/>
                </a:solidFill>
              </a:rPr>
              <a:t> </a:t>
            </a:r>
            <a:r>
              <a:rPr lang="en-CA" b="1" dirty="0" err="1">
                <a:solidFill>
                  <a:srgbClr val="00B0F0"/>
                </a:solidFill>
              </a:rPr>
              <a:t>très</a:t>
            </a:r>
            <a:r>
              <a:rPr lang="en-CA" b="1" dirty="0">
                <a:solidFill>
                  <a:srgbClr val="00B0F0"/>
                </a:solidFill>
              </a:rPr>
              <a:t> </a:t>
            </a:r>
            <a:r>
              <a:rPr lang="en-CA" b="1" dirty="0" err="1">
                <a:solidFill>
                  <a:srgbClr val="00B0F0"/>
                </a:solidFill>
              </a:rPr>
              <a:t>abondante</a:t>
            </a:r>
            <a:r>
              <a:rPr lang="en-CA" b="1" dirty="0">
                <a:solidFill>
                  <a:srgbClr val="00B0F0"/>
                </a:solidFill>
              </a:rPr>
              <a:t> sur le Web.</a:t>
            </a:r>
            <a:endParaRPr lang="fr-FR" b="1" dirty="0">
              <a:solidFill>
                <a:srgbClr val="00B0F0"/>
              </a:solidFill>
            </a:endParaRPr>
          </a:p>
        </p:txBody>
      </p:sp>
      <p:pic>
        <p:nvPicPr>
          <p:cNvPr id="1026" name="Picture 2">
            <a:hlinkClick r:id="rId14"/>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764413" y="3111877"/>
            <a:ext cx="891380" cy="3760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27472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t>Cas</a:t>
            </a:r>
            <a:r>
              <a:rPr lang="en-CA" dirty="0"/>
              <a:t> </a:t>
            </a:r>
            <a:r>
              <a:rPr lang="en-CA" dirty="0" err="1"/>
              <a:t>spéciaux</a:t>
            </a:r>
            <a:r>
              <a:rPr lang="en-CA" dirty="0"/>
              <a:t> des </a:t>
            </a:r>
            <a:r>
              <a:rPr lang="en-CA" dirty="0" err="1"/>
              <a:t>nombres</a:t>
            </a:r>
            <a:endParaRPr lang="fr-FR" dirty="0"/>
          </a:p>
        </p:txBody>
      </p:sp>
      <p:sp>
        <p:nvSpPr>
          <p:cNvPr id="4" name="Rectangle 1"/>
          <p:cNvSpPr>
            <a:spLocks noChangeArrowheads="1"/>
          </p:cNvSpPr>
          <p:nvPr/>
        </p:nvSpPr>
        <p:spPr bwMode="auto">
          <a:xfrm>
            <a:off x="179512" y="1275606"/>
            <a:ext cx="2669320" cy="170816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5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1050" b="1" i="1" u="none" strike="noStrike" cap="none" normalizeH="0" baseline="0" dirty="0" err="1">
                <a:ln>
                  <a:noFill/>
                </a:ln>
                <a:solidFill>
                  <a:srgbClr val="660E7A"/>
                </a:solidFill>
                <a:effectLst/>
                <a:latin typeface="Courier New" pitchFamily="49" charset="0"/>
                <a:cs typeface="Courier New" pitchFamily="49" charset="0"/>
              </a:rPr>
              <a:t>infitify</a:t>
            </a:r>
            <a:r>
              <a:rPr kumimoji="0" lang="fr-FR" altLang="fr-FR" sz="105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FF"/>
                </a:solidFill>
                <a:effectLst/>
                <a:latin typeface="Courier New" pitchFamily="49" charset="0"/>
                <a:cs typeface="Courier New" pitchFamily="49" charset="0"/>
              </a:rPr>
              <a:t>1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FF"/>
                </a:solidFill>
                <a:effectLst/>
                <a:latin typeface="Courier New" pitchFamily="49" charset="0"/>
                <a:cs typeface="Courier New" pitchFamily="49" charset="0"/>
              </a:rPr>
              <a:t>0</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1050" b="1" i="1" u="none" strike="noStrike" cap="none" normalizeH="0" baseline="0" dirty="0" err="1">
                <a:ln>
                  <a:noFill/>
                </a:ln>
                <a:solidFill>
                  <a:srgbClr val="660E7A"/>
                </a:solidFill>
                <a:effectLst/>
                <a:latin typeface="Courier New" pitchFamily="49" charset="0"/>
                <a:cs typeface="Courier New" pitchFamily="49" charset="0"/>
              </a:rPr>
              <a:t>notANumber</a:t>
            </a:r>
            <a:r>
              <a:rPr kumimoji="0" lang="fr-FR" altLang="fr-FR" sz="105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FF"/>
                </a:solidFill>
                <a:effectLst/>
                <a:latin typeface="Courier New" pitchFamily="49" charset="0"/>
                <a:cs typeface="Courier New" pitchFamily="49" charset="0"/>
              </a:rPr>
              <a:t>0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FF"/>
                </a:solidFill>
                <a:effectLst/>
                <a:latin typeface="Courier New" pitchFamily="49" charset="0"/>
                <a:cs typeface="Courier New" pitchFamily="49" charset="0"/>
              </a:rPr>
              <a:t>0</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1050" b="1" i="1" u="none" strike="noStrike" cap="none" normalizeH="0" baseline="0" dirty="0" err="1">
                <a:ln>
                  <a:noFill/>
                </a:ln>
                <a:solidFill>
                  <a:srgbClr val="660E7A"/>
                </a:solidFill>
                <a:effectLst/>
                <a:latin typeface="Courier New" pitchFamily="49" charset="0"/>
                <a:cs typeface="Courier New" pitchFamily="49" charset="0"/>
              </a:rPr>
              <a:t>notDefined</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1050" b="1" i="1" u="none" strike="noStrike" cap="none" normalizeH="0" baseline="0" dirty="0">
                <a:ln>
                  <a:noFill/>
                </a:ln>
                <a:solidFill>
                  <a:srgbClr val="660E7A"/>
                </a:solidFill>
                <a:effectLst/>
                <a:latin typeface="Courier New" pitchFamily="49" charset="0"/>
                <a:cs typeface="Courier New" pitchFamily="49" charset="0"/>
              </a:rPr>
              <a:t>impossible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1" i="1" u="none" strike="noStrike" cap="none" normalizeH="0" baseline="0" dirty="0" err="1">
                <a:ln>
                  <a:noFill/>
                </a:ln>
                <a:solidFill>
                  <a:srgbClr val="660E7A"/>
                </a:solidFill>
                <a:effectLst/>
                <a:latin typeface="Courier New" pitchFamily="49" charset="0"/>
                <a:cs typeface="Courier New" pitchFamily="49" charset="0"/>
              </a:rPr>
              <a:t>Math</a:t>
            </a:r>
            <a:r>
              <a:rPr kumimoji="0" lang="fr-FR" altLang="fr-FR" sz="1050" b="0" i="0" u="none" strike="noStrike" cap="none" normalizeH="0" baseline="0" dirty="0" err="1">
                <a:ln>
                  <a:noFill/>
                </a:ln>
                <a:solidFill>
                  <a:srgbClr val="000000"/>
                </a:solidFill>
                <a:effectLst/>
                <a:latin typeface="Courier New" pitchFamily="49" charset="0"/>
                <a:cs typeface="Courier New" pitchFamily="49" charset="0"/>
              </a:rPr>
              <a:t>.</a:t>
            </a:r>
            <a:r>
              <a:rPr kumimoji="0" lang="fr-FR" altLang="fr-FR" sz="1050" b="0" i="0" u="none" strike="noStrike" cap="none" normalizeH="0" baseline="0" dirty="0" err="1">
                <a:ln>
                  <a:noFill/>
                </a:ln>
                <a:solidFill>
                  <a:srgbClr val="7A7A43"/>
                </a:solidFill>
                <a:effectLst/>
                <a:latin typeface="Courier New" pitchFamily="49" charset="0"/>
                <a:cs typeface="Courier New" pitchFamily="49" charset="0"/>
              </a:rPr>
              <a:t>sqrt</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0" i="0" u="none" strike="noStrike" cap="none" normalizeH="0" baseline="0" dirty="0">
                <a:ln>
                  <a:noFill/>
                </a:ln>
                <a:solidFill>
                  <a:srgbClr val="0000FF"/>
                </a:solidFill>
                <a:effectLst/>
                <a:latin typeface="Courier New" pitchFamily="49" charset="0"/>
                <a:cs typeface="Courier New" pitchFamily="49" charset="0"/>
              </a:rPr>
              <a:t>1</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1" i="1" u="none" strike="noStrike" cap="none" normalizeH="0" baseline="0" dirty="0">
                <a:ln>
                  <a:noFill/>
                </a:ln>
                <a:solidFill>
                  <a:srgbClr val="660E7A"/>
                </a:solidFill>
                <a:effectLst/>
                <a:latin typeface="Courier New" pitchFamily="49" charset="0"/>
                <a:cs typeface="Courier New" pitchFamily="49" charset="0"/>
              </a:rPr>
              <a:t>console</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0" i="0" u="none" strike="noStrike" cap="none" normalizeH="0" baseline="0" dirty="0">
                <a:ln>
                  <a:noFill/>
                </a:ln>
                <a:solidFill>
                  <a:srgbClr val="7A7A43"/>
                </a:solidFill>
                <a:effectLst/>
                <a:latin typeface="Courier New" pitchFamily="49" charset="0"/>
                <a:cs typeface="Courier New" pitchFamily="49" charset="0"/>
              </a:rPr>
              <a:t>log</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1" i="1" u="none" strike="noStrike" cap="none" normalizeH="0" baseline="0" dirty="0" err="1">
                <a:ln>
                  <a:noFill/>
                </a:ln>
                <a:solidFill>
                  <a:srgbClr val="660E7A"/>
                </a:solidFill>
                <a:effectLst/>
                <a:latin typeface="Courier New" pitchFamily="49" charset="0"/>
                <a:cs typeface="Courier New" pitchFamily="49" charset="0"/>
              </a:rPr>
              <a:t>infitify</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1" i="1" u="none" strike="noStrike" cap="none" normalizeH="0" baseline="0" dirty="0">
                <a:ln>
                  <a:noFill/>
                </a:ln>
                <a:solidFill>
                  <a:srgbClr val="660E7A"/>
                </a:solidFill>
                <a:effectLst/>
                <a:latin typeface="Courier New" pitchFamily="49" charset="0"/>
                <a:cs typeface="Courier New" pitchFamily="49" charset="0"/>
              </a:rPr>
              <a:t>console</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0" i="0" u="none" strike="noStrike" cap="none" normalizeH="0" baseline="0" dirty="0">
                <a:ln>
                  <a:noFill/>
                </a:ln>
                <a:solidFill>
                  <a:srgbClr val="7A7A43"/>
                </a:solidFill>
                <a:effectLst/>
                <a:latin typeface="Courier New" pitchFamily="49" charset="0"/>
                <a:cs typeface="Courier New" pitchFamily="49" charset="0"/>
              </a:rPr>
              <a:t>log</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1" i="1" u="none" strike="noStrike" cap="none" normalizeH="0" baseline="0" dirty="0" err="1">
                <a:ln>
                  <a:noFill/>
                </a:ln>
                <a:solidFill>
                  <a:srgbClr val="660E7A"/>
                </a:solidFill>
                <a:effectLst/>
                <a:latin typeface="Courier New" pitchFamily="49" charset="0"/>
                <a:cs typeface="Courier New" pitchFamily="49" charset="0"/>
              </a:rPr>
              <a:t>notANumber</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1" i="1" u="none" strike="noStrike" cap="none" normalizeH="0" baseline="0" dirty="0">
                <a:ln>
                  <a:noFill/>
                </a:ln>
                <a:solidFill>
                  <a:srgbClr val="660E7A"/>
                </a:solidFill>
                <a:effectLst/>
                <a:latin typeface="Courier New" pitchFamily="49" charset="0"/>
                <a:cs typeface="Courier New" pitchFamily="49" charset="0"/>
              </a:rPr>
              <a:t>console</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0" i="0" u="none" strike="noStrike" cap="none" normalizeH="0" baseline="0" dirty="0">
                <a:ln>
                  <a:noFill/>
                </a:ln>
                <a:solidFill>
                  <a:srgbClr val="7A7A43"/>
                </a:solidFill>
                <a:effectLst/>
                <a:latin typeface="Courier New" pitchFamily="49" charset="0"/>
                <a:cs typeface="Courier New" pitchFamily="49" charset="0"/>
              </a:rPr>
              <a:t>log</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1" i="1" u="none" strike="noStrike" cap="none" normalizeH="0" baseline="0" dirty="0" err="1">
                <a:ln>
                  <a:noFill/>
                </a:ln>
                <a:solidFill>
                  <a:srgbClr val="660E7A"/>
                </a:solidFill>
                <a:effectLst/>
                <a:latin typeface="Courier New" pitchFamily="49" charset="0"/>
                <a:cs typeface="Courier New" pitchFamily="49" charset="0"/>
              </a:rPr>
              <a:t>notDefined</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1" i="1" u="none" strike="noStrike" cap="none" normalizeH="0" baseline="0" dirty="0">
                <a:ln>
                  <a:noFill/>
                </a:ln>
                <a:solidFill>
                  <a:srgbClr val="660E7A"/>
                </a:solidFill>
                <a:effectLst/>
                <a:latin typeface="Courier New" pitchFamily="49" charset="0"/>
                <a:cs typeface="Courier New" pitchFamily="49" charset="0"/>
              </a:rPr>
              <a:t>console</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0" i="0" u="none" strike="noStrike" cap="none" normalizeH="0" baseline="0" dirty="0">
                <a:ln>
                  <a:noFill/>
                </a:ln>
                <a:solidFill>
                  <a:srgbClr val="7A7A43"/>
                </a:solidFill>
                <a:effectLst/>
                <a:latin typeface="Courier New" pitchFamily="49" charset="0"/>
                <a:cs typeface="Courier New" pitchFamily="49" charset="0"/>
              </a:rPr>
              <a:t>log</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1" i="1" u="none" strike="noStrike" cap="none" normalizeH="0" baseline="0" dirty="0">
                <a:ln>
                  <a:noFill/>
                </a:ln>
                <a:solidFill>
                  <a:srgbClr val="660E7A"/>
                </a:solidFill>
                <a:effectLst/>
                <a:latin typeface="Courier New" pitchFamily="49" charset="0"/>
                <a:cs typeface="Courier New" pitchFamily="49" charset="0"/>
              </a:rPr>
              <a:t>impossible</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endParaRPr kumimoji="0" lang="fr-FR" altLang="fr-FR" sz="1200" b="0" i="0" u="none" strike="noStrike" cap="none" normalizeH="0" baseline="0" dirty="0">
              <a:ln>
                <a:noFill/>
              </a:ln>
              <a:solidFill>
                <a:schemeClr val="tx1"/>
              </a:solidFill>
              <a:effectLst/>
              <a:latin typeface="Arial" pitchFamily="34" charset="0"/>
              <a:cs typeface="Arial" pitchFamily="34"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5779" y="1635646"/>
            <a:ext cx="2620317" cy="16286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508104" y="1635646"/>
            <a:ext cx="2430016" cy="600164"/>
          </a:xfrm>
          <a:prstGeom prst="rect">
            <a:avLst/>
          </a:prstGeom>
        </p:spPr>
        <p:txBody>
          <a:bodyPr wrap="square">
            <a:spAutoFit/>
          </a:bodyPr>
          <a:lstStyle/>
          <a:p>
            <a:r>
              <a:rPr lang="en-CA" sz="1100" dirty="0">
                <a:solidFill>
                  <a:srgbClr val="FFC000"/>
                </a:solidFill>
              </a:rPr>
              <a:t>Note: pour </a:t>
            </a:r>
            <a:r>
              <a:rPr lang="en-CA" sz="1100" dirty="0" err="1">
                <a:solidFill>
                  <a:srgbClr val="FFC000"/>
                </a:solidFill>
              </a:rPr>
              <a:t>obtenir</a:t>
            </a:r>
            <a:r>
              <a:rPr lang="en-CA" sz="1100" dirty="0">
                <a:solidFill>
                  <a:srgbClr val="FFC000"/>
                </a:solidFill>
              </a:rPr>
              <a:t> la console </a:t>
            </a:r>
            <a:r>
              <a:rPr lang="en-CA" sz="1100" dirty="0" err="1">
                <a:solidFill>
                  <a:srgbClr val="FFC000"/>
                </a:solidFill>
              </a:rPr>
              <a:t>dans</a:t>
            </a:r>
            <a:r>
              <a:rPr lang="en-CA" sz="1100" dirty="0">
                <a:solidFill>
                  <a:srgbClr val="FFC000"/>
                </a:solidFill>
              </a:rPr>
              <a:t> Google Chrome </a:t>
            </a:r>
            <a:r>
              <a:rPr lang="en-CA" sz="1100" dirty="0" err="1">
                <a:solidFill>
                  <a:srgbClr val="FFC000"/>
                </a:solidFill>
              </a:rPr>
              <a:t>appuyez</a:t>
            </a:r>
            <a:r>
              <a:rPr lang="en-CA" sz="1100" dirty="0">
                <a:solidFill>
                  <a:srgbClr val="FFC000"/>
                </a:solidFill>
              </a:rPr>
              <a:t> la </a:t>
            </a:r>
            <a:r>
              <a:rPr lang="en-CA" sz="1100" dirty="0" err="1">
                <a:solidFill>
                  <a:srgbClr val="FFC000"/>
                </a:solidFill>
              </a:rPr>
              <a:t>touche</a:t>
            </a:r>
            <a:r>
              <a:rPr lang="en-CA" sz="1100" dirty="0">
                <a:solidFill>
                  <a:srgbClr val="FFC000"/>
                </a:solidFill>
              </a:rPr>
              <a:t> F12 et </a:t>
            </a:r>
            <a:r>
              <a:rPr lang="en-CA" sz="1100" dirty="0" err="1">
                <a:solidFill>
                  <a:srgbClr val="FFC000"/>
                </a:solidFill>
              </a:rPr>
              <a:t>cliquez</a:t>
            </a:r>
            <a:r>
              <a:rPr lang="en-CA" sz="1100" dirty="0">
                <a:solidFill>
                  <a:srgbClr val="FFC000"/>
                </a:solidFill>
              </a:rPr>
              <a:t> sur </a:t>
            </a:r>
            <a:r>
              <a:rPr lang="en-CA" sz="1100" dirty="0" err="1">
                <a:solidFill>
                  <a:srgbClr val="FFC000"/>
                </a:solidFill>
              </a:rPr>
              <a:t>l’onglet</a:t>
            </a:r>
            <a:r>
              <a:rPr lang="en-CA" sz="1100" dirty="0">
                <a:solidFill>
                  <a:srgbClr val="FFC000"/>
                </a:solidFill>
              </a:rPr>
              <a:t> Console.</a:t>
            </a:r>
            <a:endParaRPr lang="fr-FR" sz="1100" dirty="0">
              <a:solidFill>
                <a:srgbClr val="FFC000"/>
              </a:solidFill>
            </a:endParaRPr>
          </a:p>
        </p:txBody>
      </p:sp>
    </p:spTree>
    <p:extLst>
      <p:ext uri="{BB962C8B-B14F-4D97-AF65-F5344CB8AC3E}">
        <p14:creationId xmlns:p14="http://schemas.microsoft.com/office/powerpoint/2010/main" val="2082165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23478"/>
            <a:ext cx="3960440" cy="936104"/>
          </a:xfrm>
        </p:spPr>
        <p:txBody>
          <a:bodyPr>
            <a:noAutofit/>
          </a:bodyPr>
          <a:lstStyle/>
          <a:p>
            <a:r>
              <a:rPr lang="en-CA" sz="3200" dirty="0" err="1">
                <a:solidFill>
                  <a:srgbClr val="FFC000"/>
                </a:solidFill>
              </a:rPr>
              <a:t>Membres</a:t>
            </a:r>
            <a:r>
              <a:rPr lang="en-CA" sz="3200" dirty="0">
                <a:solidFill>
                  <a:srgbClr val="FFC000"/>
                </a:solidFill>
              </a:rPr>
              <a:t> de </a:t>
            </a:r>
            <a:r>
              <a:rPr lang="en-CA" sz="3200" dirty="0" err="1">
                <a:solidFill>
                  <a:srgbClr val="FFC000"/>
                </a:solidFill>
              </a:rPr>
              <a:t>l’objet</a:t>
            </a:r>
            <a:r>
              <a:rPr lang="en-CA" sz="3200" dirty="0">
                <a:solidFill>
                  <a:srgbClr val="FFC000"/>
                </a:solidFill>
              </a:rPr>
              <a:t> </a:t>
            </a:r>
            <a:r>
              <a:rPr lang="en-CA" sz="3200" dirty="0">
                <a:solidFill>
                  <a:srgbClr val="00B0F0"/>
                </a:solidFill>
              </a:rPr>
              <a:t>Math</a:t>
            </a:r>
            <a:endParaRPr lang="fr-FR" sz="3200" dirty="0">
              <a:solidFill>
                <a:srgbClr val="00B0F0"/>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2127832966"/>
              </p:ext>
            </p:extLst>
          </p:nvPr>
        </p:nvGraphicFramePr>
        <p:xfrm>
          <a:off x="4211961" y="210726"/>
          <a:ext cx="4248472" cy="4699531"/>
        </p:xfrm>
        <a:graphic>
          <a:graphicData uri="http://schemas.openxmlformats.org/drawingml/2006/table">
            <a:tbl>
              <a:tblPr/>
              <a:tblGrid>
                <a:gridCol w="1021229">
                  <a:extLst>
                    <a:ext uri="{9D8B030D-6E8A-4147-A177-3AD203B41FA5}">
                      <a16:colId xmlns:a16="http://schemas.microsoft.com/office/drawing/2014/main" val="20000"/>
                    </a:ext>
                  </a:extLst>
                </a:gridCol>
                <a:gridCol w="3227243">
                  <a:extLst>
                    <a:ext uri="{9D8B030D-6E8A-4147-A177-3AD203B41FA5}">
                      <a16:colId xmlns:a16="http://schemas.microsoft.com/office/drawing/2014/main" val="20001"/>
                    </a:ext>
                  </a:extLst>
                </a:gridCol>
              </a:tblGrid>
              <a:tr h="214759">
                <a:tc>
                  <a:txBody>
                    <a:bodyPr/>
                    <a:lstStyle/>
                    <a:p>
                      <a:pPr algn="l" fontAlgn="t"/>
                      <a:r>
                        <a:rPr lang="fr-FR" sz="900" b="1" dirty="0">
                          <a:effectLst/>
                        </a:rPr>
                        <a:t>Method</a:t>
                      </a: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fr-FR" sz="900" b="1" dirty="0">
                          <a:effectLst/>
                        </a:rPr>
                        <a:t>Description</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28470">
                <a:tc>
                  <a:txBody>
                    <a:bodyPr/>
                    <a:lstStyle/>
                    <a:p>
                      <a:pPr algn="l" fontAlgn="t"/>
                      <a:r>
                        <a:rPr lang="fr-FR" sz="800">
                          <a:effectLst/>
                          <a:hlinkClick r:id="rId2"/>
                        </a:rPr>
                        <a:t>abs(x)</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800">
                          <a:effectLst/>
                        </a:rPr>
                        <a:t>Returns the absolute value of x</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10001"/>
                  </a:ext>
                </a:extLst>
              </a:tr>
              <a:tr h="128470">
                <a:tc>
                  <a:txBody>
                    <a:bodyPr/>
                    <a:lstStyle/>
                    <a:p>
                      <a:pPr algn="l" fontAlgn="t"/>
                      <a:r>
                        <a:rPr lang="fr-FR" sz="800">
                          <a:effectLst/>
                          <a:hlinkClick r:id="rId3"/>
                        </a:rPr>
                        <a:t>acos(x)</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800">
                          <a:effectLst/>
                        </a:rPr>
                        <a:t>Returns the arccosine of x, in radians</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28470">
                <a:tc>
                  <a:txBody>
                    <a:bodyPr/>
                    <a:lstStyle/>
                    <a:p>
                      <a:pPr algn="l" fontAlgn="t"/>
                      <a:r>
                        <a:rPr lang="fr-FR" sz="800">
                          <a:effectLst/>
                          <a:hlinkClick r:id="rId4"/>
                        </a:rPr>
                        <a:t>acosh(x)</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800">
                          <a:effectLst/>
                        </a:rPr>
                        <a:t>Returns the hyperbolic arccosine of x</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10003"/>
                  </a:ext>
                </a:extLst>
              </a:tr>
              <a:tr h="128470">
                <a:tc>
                  <a:txBody>
                    <a:bodyPr/>
                    <a:lstStyle/>
                    <a:p>
                      <a:pPr algn="l" fontAlgn="t"/>
                      <a:r>
                        <a:rPr lang="fr-FR" sz="800">
                          <a:effectLst/>
                          <a:hlinkClick r:id="rId5"/>
                        </a:rPr>
                        <a:t>asin(x)</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800">
                          <a:effectLst/>
                        </a:rPr>
                        <a:t>Returns the arcsine of x, in radians</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28470">
                <a:tc>
                  <a:txBody>
                    <a:bodyPr/>
                    <a:lstStyle/>
                    <a:p>
                      <a:pPr algn="l" fontAlgn="t"/>
                      <a:r>
                        <a:rPr lang="fr-FR" sz="800">
                          <a:effectLst/>
                          <a:hlinkClick r:id="rId6"/>
                        </a:rPr>
                        <a:t>asinh(x)</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800">
                          <a:effectLst/>
                        </a:rPr>
                        <a:t>Returns the hyperbolic arcsine of x</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10005"/>
                  </a:ext>
                </a:extLst>
              </a:tr>
              <a:tr h="128470">
                <a:tc>
                  <a:txBody>
                    <a:bodyPr/>
                    <a:lstStyle/>
                    <a:p>
                      <a:pPr algn="l" fontAlgn="t"/>
                      <a:r>
                        <a:rPr lang="fr-FR" sz="800">
                          <a:effectLst/>
                          <a:hlinkClick r:id="rId7"/>
                        </a:rPr>
                        <a:t>atan(x)</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800">
                          <a:effectLst/>
                        </a:rPr>
                        <a:t>Returns the arctangent of x as a numeric value between -PI/2 and PI/2 radians</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128470">
                <a:tc>
                  <a:txBody>
                    <a:bodyPr/>
                    <a:lstStyle/>
                    <a:p>
                      <a:pPr algn="l" fontAlgn="t"/>
                      <a:r>
                        <a:rPr lang="fr-FR" sz="800">
                          <a:effectLst/>
                          <a:hlinkClick r:id="rId8"/>
                        </a:rPr>
                        <a:t>atan2(y, x)</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800" dirty="0">
                          <a:effectLst/>
                        </a:rPr>
                        <a:t>Returns the arctangent of the quotient of its arguments</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10007"/>
                  </a:ext>
                </a:extLst>
              </a:tr>
              <a:tr h="128470">
                <a:tc>
                  <a:txBody>
                    <a:bodyPr/>
                    <a:lstStyle/>
                    <a:p>
                      <a:pPr algn="l" fontAlgn="t"/>
                      <a:r>
                        <a:rPr lang="fr-FR" sz="800" dirty="0" err="1">
                          <a:effectLst/>
                          <a:hlinkClick r:id="rId9"/>
                        </a:rPr>
                        <a:t>atanh</a:t>
                      </a:r>
                      <a:r>
                        <a:rPr lang="fr-FR" sz="800" dirty="0">
                          <a:effectLst/>
                          <a:hlinkClick r:id="rId9"/>
                        </a:rPr>
                        <a:t>(x)</a:t>
                      </a:r>
                      <a:endParaRPr lang="fr-FR" sz="800" dirty="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800">
                          <a:effectLst/>
                        </a:rPr>
                        <a:t>Returns the hyperbolic arctangent of x</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28470">
                <a:tc>
                  <a:txBody>
                    <a:bodyPr/>
                    <a:lstStyle/>
                    <a:p>
                      <a:pPr algn="l" fontAlgn="t"/>
                      <a:r>
                        <a:rPr lang="fr-FR" sz="800">
                          <a:effectLst/>
                          <a:hlinkClick r:id="rId10"/>
                        </a:rPr>
                        <a:t>cbrt(x)</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800">
                          <a:effectLst/>
                        </a:rPr>
                        <a:t>Returns the cubic root of x</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10009"/>
                  </a:ext>
                </a:extLst>
              </a:tr>
              <a:tr h="128470">
                <a:tc>
                  <a:txBody>
                    <a:bodyPr/>
                    <a:lstStyle/>
                    <a:p>
                      <a:pPr algn="l" fontAlgn="t"/>
                      <a:r>
                        <a:rPr lang="fr-FR" sz="800">
                          <a:effectLst/>
                          <a:hlinkClick r:id="rId11"/>
                        </a:rPr>
                        <a:t>ceil(x)</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800">
                          <a:effectLst/>
                        </a:rPr>
                        <a:t>Returns x, rounded upwards to the nearest integer</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128470">
                <a:tc>
                  <a:txBody>
                    <a:bodyPr/>
                    <a:lstStyle/>
                    <a:p>
                      <a:pPr algn="l" fontAlgn="t"/>
                      <a:r>
                        <a:rPr lang="fr-FR" sz="800">
                          <a:effectLst/>
                          <a:hlinkClick r:id="rId12"/>
                        </a:rPr>
                        <a:t>cos(x)</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800">
                          <a:effectLst/>
                        </a:rPr>
                        <a:t>Returns the cosine of x (x is in radians)</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10011"/>
                  </a:ext>
                </a:extLst>
              </a:tr>
              <a:tr h="128470">
                <a:tc>
                  <a:txBody>
                    <a:bodyPr/>
                    <a:lstStyle/>
                    <a:p>
                      <a:pPr algn="l" fontAlgn="t"/>
                      <a:r>
                        <a:rPr lang="fr-FR" sz="800">
                          <a:effectLst/>
                          <a:hlinkClick r:id="rId13"/>
                        </a:rPr>
                        <a:t>cosh(x)</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800">
                          <a:effectLst/>
                        </a:rPr>
                        <a:t>Returns the hyperbolic cosine of x</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128470">
                <a:tc>
                  <a:txBody>
                    <a:bodyPr/>
                    <a:lstStyle/>
                    <a:p>
                      <a:pPr algn="l" fontAlgn="t"/>
                      <a:r>
                        <a:rPr lang="fr-FR" sz="800">
                          <a:effectLst/>
                          <a:hlinkClick r:id="rId14"/>
                        </a:rPr>
                        <a:t>exp(x)</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800">
                          <a:effectLst/>
                        </a:rPr>
                        <a:t>Returns the value of E</a:t>
                      </a:r>
                      <a:r>
                        <a:rPr lang="en-US" sz="800" baseline="30000">
                          <a:effectLst/>
                        </a:rPr>
                        <a:t>x</a:t>
                      </a:r>
                      <a:endParaRPr lang="en-US" sz="800">
                        <a:effectLst/>
                      </a:endParaRP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10013"/>
                  </a:ext>
                </a:extLst>
              </a:tr>
              <a:tr h="128470">
                <a:tc>
                  <a:txBody>
                    <a:bodyPr/>
                    <a:lstStyle/>
                    <a:p>
                      <a:pPr algn="l" fontAlgn="t"/>
                      <a:r>
                        <a:rPr lang="fr-FR" sz="800">
                          <a:effectLst/>
                          <a:hlinkClick r:id="rId15"/>
                        </a:rPr>
                        <a:t>floor(x)</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800">
                          <a:effectLst/>
                        </a:rPr>
                        <a:t>Returns x, rounded downwards to the nearest integer</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128470">
                <a:tc>
                  <a:txBody>
                    <a:bodyPr/>
                    <a:lstStyle/>
                    <a:p>
                      <a:pPr algn="l" fontAlgn="t"/>
                      <a:r>
                        <a:rPr lang="fr-FR" sz="800" dirty="0">
                          <a:effectLst/>
                          <a:hlinkClick r:id="rId16"/>
                        </a:rPr>
                        <a:t>log(x)</a:t>
                      </a:r>
                      <a:endParaRPr lang="fr-FR" sz="800" dirty="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800">
                          <a:effectLst/>
                        </a:rPr>
                        <a:t>Returns the natural logarithm (base E) of x</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10015"/>
                  </a:ext>
                </a:extLst>
              </a:tr>
              <a:tr h="128470">
                <a:tc>
                  <a:txBody>
                    <a:bodyPr/>
                    <a:lstStyle/>
                    <a:p>
                      <a:pPr algn="l" fontAlgn="t"/>
                      <a:r>
                        <a:rPr lang="fr-FR" sz="800">
                          <a:effectLst/>
                          <a:hlinkClick r:id="rId17"/>
                        </a:rPr>
                        <a:t>max(x, y, z, ..., n)</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800">
                          <a:effectLst/>
                        </a:rPr>
                        <a:t>Returns the number with the highest value</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16"/>
                  </a:ext>
                </a:extLst>
              </a:tr>
              <a:tr h="128470">
                <a:tc>
                  <a:txBody>
                    <a:bodyPr/>
                    <a:lstStyle/>
                    <a:p>
                      <a:pPr algn="l" fontAlgn="t"/>
                      <a:r>
                        <a:rPr lang="fr-FR" sz="800">
                          <a:effectLst/>
                          <a:hlinkClick r:id="rId18"/>
                        </a:rPr>
                        <a:t>min(x, y, z, ..., n)</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800">
                          <a:effectLst/>
                        </a:rPr>
                        <a:t>Returns the number with the lowest value</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10017"/>
                  </a:ext>
                </a:extLst>
              </a:tr>
              <a:tr h="128470">
                <a:tc>
                  <a:txBody>
                    <a:bodyPr/>
                    <a:lstStyle/>
                    <a:p>
                      <a:pPr algn="l" fontAlgn="t"/>
                      <a:r>
                        <a:rPr lang="fr-FR" sz="800">
                          <a:effectLst/>
                          <a:hlinkClick r:id="rId19"/>
                        </a:rPr>
                        <a:t>pow(x, y)</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800">
                          <a:effectLst/>
                        </a:rPr>
                        <a:t>Returns the value of x to the power of y</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18"/>
                  </a:ext>
                </a:extLst>
              </a:tr>
              <a:tr h="128470">
                <a:tc>
                  <a:txBody>
                    <a:bodyPr/>
                    <a:lstStyle/>
                    <a:p>
                      <a:pPr algn="l" fontAlgn="t"/>
                      <a:r>
                        <a:rPr lang="fr-FR" sz="800">
                          <a:effectLst/>
                          <a:hlinkClick r:id="rId20"/>
                        </a:rPr>
                        <a:t>random()</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800">
                          <a:effectLst/>
                        </a:rPr>
                        <a:t>Returns a random number between 0 and 1</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10019"/>
                  </a:ext>
                </a:extLst>
              </a:tr>
              <a:tr h="128470">
                <a:tc>
                  <a:txBody>
                    <a:bodyPr/>
                    <a:lstStyle/>
                    <a:p>
                      <a:pPr algn="l" fontAlgn="t"/>
                      <a:r>
                        <a:rPr lang="fr-FR" sz="800">
                          <a:effectLst/>
                          <a:hlinkClick r:id="rId21"/>
                        </a:rPr>
                        <a:t>round(x)</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800">
                          <a:effectLst/>
                        </a:rPr>
                        <a:t>Rounds x to the nearest integer</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20"/>
                  </a:ext>
                </a:extLst>
              </a:tr>
              <a:tr h="128470">
                <a:tc>
                  <a:txBody>
                    <a:bodyPr/>
                    <a:lstStyle/>
                    <a:p>
                      <a:pPr algn="l" fontAlgn="t"/>
                      <a:r>
                        <a:rPr lang="fr-FR" sz="800">
                          <a:effectLst/>
                          <a:hlinkClick r:id="rId22"/>
                        </a:rPr>
                        <a:t>sin(x)</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800">
                          <a:effectLst/>
                        </a:rPr>
                        <a:t>Returns the sine of x (x is in radians)</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10021"/>
                  </a:ext>
                </a:extLst>
              </a:tr>
              <a:tr h="128470">
                <a:tc>
                  <a:txBody>
                    <a:bodyPr/>
                    <a:lstStyle/>
                    <a:p>
                      <a:pPr algn="l" fontAlgn="t"/>
                      <a:r>
                        <a:rPr lang="fr-FR" sz="800">
                          <a:effectLst/>
                          <a:hlinkClick r:id="rId23"/>
                        </a:rPr>
                        <a:t>sinh(x)</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800">
                          <a:effectLst/>
                        </a:rPr>
                        <a:t>Returns the hyperbolic sine of x</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22"/>
                  </a:ext>
                </a:extLst>
              </a:tr>
              <a:tr h="128470">
                <a:tc>
                  <a:txBody>
                    <a:bodyPr/>
                    <a:lstStyle/>
                    <a:p>
                      <a:pPr algn="l" fontAlgn="t"/>
                      <a:r>
                        <a:rPr lang="fr-FR" sz="800">
                          <a:effectLst/>
                          <a:hlinkClick r:id="rId24"/>
                        </a:rPr>
                        <a:t>sqrt(x)</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800">
                          <a:effectLst/>
                        </a:rPr>
                        <a:t>Returns the square root of x</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10023"/>
                  </a:ext>
                </a:extLst>
              </a:tr>
              <a:tr h="128470">
                <a:tc>
                  <a:txBody>
                    <a:bodyPr/>
                    <a:lstStyle/>
                    <a:p>
                      <a:pPr algn="l" fontAlgn="t"/>
                      <a:r>
                        <a:rPr lang="fr-FR" sz="800">
                          <a:effectLst/>
                          <a:hlinkClick r:id="rId25"/>
                        </a:rPr>
                        <a:t>tan(x)</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800">
                          <a:effectLst/>
                        </a:rPr>
                        <a:t>Returns the tangent of an angle</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24"/>
                  </a:ext>
                </a:extLst>
              </a:tr>
              <a:tr h="128470">
                <a:tc>
                  <a:txBody>
                    <a:bodyPr/>
                    <a:lstStyle/>
                    <a:p>
                      <a:pPr algn="l" fontAlgn="t"/>
                      <a:r>
                        <a:rPr lang="fr-FR" sz="800">
                          <a:effectLst/>
                          <a:hlinkClick r:id="rId26"/>
                        </a:rPr>
                        <a:t>tanh(x)</a:t>
                      </a:r>
                      <a:endParaRPr lang="fr-FR" sz="80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800">
                          <a:effectLst/>
                        </a:rPr>
                        <a:t>Returns the hyperbolic tangent of a number</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10025"/>
                  </a:ext>
                </a:extLst>
              </a:tr>
              <a:tr h="128470">
                <a:tc>
                  <a:txBody>
                    <a:bodyPr/>
                    <a:lstStyle/>
                    <a:p>
                      <a:pPr algn="l" fontAlgn="t"/>
                      <a:r>
                        <a:rPr lang="fr-FR" sz="800" dirty="0" err="1">
                          <a:effectLst/>
                          <a:hlinkClick r:id="rId27"/>
                        </a:rPr>
                        <a:t>trunc</a:t>
                      </a:r>
                      <a:r>
                        <a:rPr lang="fr-FR" sz="800" dirty="0">
                          <a:effectLst/>
                          <a:hlinkClick r:id="rId27"/>
                        </a:rPr>
                        <a:t>(x)</a:t>
                      </a:r>
                      <a:endParaRPr lang="fr-FR" sz="800" dirty="0">
                        <a:effectLst/>
                      </a:endParaRPr>
                    </a:p>
                  </a:txBody>
                  <a:tcPr marL="45882"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800" dirty="0">
                          <a:effectLst/>
                        </a:rPr>
                        <a:t>Returns the integer part of a number (x)</a:t>
                      </a:r>
                    </a:p>
                  </a:txBody>
                  <a:tcPr marL="22941" marR="22941" marT="22941" marB="2294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26"/>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4200921319"/>
              </p:ext>
            </p:extLst>
          </p:nvPr>
        </p:nvGraphicFramePr>
        <p:xfrm>
          <a:off x="215516" y="1419622"/>
          <a:ext cx="3744416" cy="2736304"/>
        </p:xfrm>
        <a:graphic>
          <a:graphicData uri="http://schemas.openxmlformats.org/drawingml/2006/table">
            <a:tbl>
              <a:tblPr/>
              <a:tblGrid>
                <a:gridCol w="935382">
                  <a:extLst>
                    <a:ext uri="{9D8B030D-6E8A-4147-A177-3AD203B41FA5}">
                      <a16:colId xmlns:a16="http://schemas.microsoft.com/office/drawing/2014/main" val="20000"/>
                    </a:ext>
                  </a:extLst>
                </a:gridCol>
                <a:gridCol w="2809034">
                  <a:extLst>
                    <a:ext uri="{9D8B030D-6E8A-4147-A177-3AD203B41FA5}">
                      <a16:colId xmlns:a16="http://schemas.microsoft.com/office/drawing/2014/main" val="20001"/>
                    </a:ext>
                  </a:extLst>
                </a:gridCol>
              </a:tblGrid>
              <a:tr h="381020">
                <a:tc>
                  <a:txBody>
                    <a:bodyPr/>
                    <a:lstStyle/>
                    <a:p>
                      <a:pPr algn="l" fontAlgn="t"/>
                      <a:r>
                        <a:rPr lang="fr-FR" sz="800" b="1" dirty="0" err="1">
                          <a:effectLst/>
                        </a:rPr>
                        <a:t>Property</a:t>
                      </a:r>
                      <a:endParaRPr lang="fr-FR" sz="800" b="1" dirty="0">
                        <a:effectLst/>
                      </a:endParaRPr>
                    </a:p>
                  </a:txBody>
                  <a:tcPr marL="101522" marR="50761" marT="50761" marB="5076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fr-FR" sz="800" b="1" dirty="0">
                          <a:effectLst/>
                        </a:rPr>
                        <a:t>Description</a:t>
                      </a:r>
                    </a:p>
                  </a:txBody>
                  <a:tcPr marL="50761" marR="50761" marT="50761" marB="5076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55032">
                <a:tc>
                  <a:txBody>
                    <a:bodyPr/>
                    <a:lstStyle/>
                    <a:p>
                      <a:pPr algn="l" fontAlgn="t"/>
                      <a:r>
                        <a:rPr lang="fr-FR" sz="700" dirty="0" err="1">
                          <a:effectLst/>
                          <a:hlinkClick r:id="rId28"/>
                        </a:rPr>
                        <a:t>constructor</a:t>
                      </a:r>
                      <a:endParaRPr lang="fr-FR" sz="700" dirty="0">
                        <a:effectLst/>
                      </a:endParaRPr>
                    </a:p>
                  </a:txBody>
                  <a:tcPr marL="101522" marR="50761" marT="50761" marB="5076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600">
                          <a:effectLst/>
                        </a:rPr>
                        <a:t>Returns the function that created JavaScript's Number prototype</a:t>
                      </a:r>
                    </a:p>
                  </a:txBody>
                  <a:tcPr marL="50761" marR="50761" marT="50761" marB="5076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10001"/>
                  </a:ext>
                </a:extLst>
              </a:tr>
              <a:tr h="329044">
                <a:tc>
                  <a:txBody>
                    <a:bodyPr/>
                    <a:lstStyle/>
                    <a:p>
                      <a:pPr algn="l" fontAlgn="t"/>
                      <a:r>
                        <a:rPr lang="fr-FR" sz="600" dirty="0">
                          <a:effectLst/>
                          <a:hlinkClick r:id="rId29"/>
                        </a:rPr>
                        <a:t>MAX_VALUE</a:t>
                      </a:r>
                      <a:endParaRPr lang="fr-FR" sz="600" dirty="0">
                        <a:effectLst/>
                      </a:endParaRPr>
                    </a:p>
                  </a:txBody>
                  <a:tcPr marL="101522" marR="50761" marT="50761" marB="5076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600" dirty="0">
                          <a:effectLst/>
                        </a:rPr>
                        <a:t>Returns the largest number possible in JavaScript</a:t>
                      </a:r>
                    </a:p>
                  </a:txBody>
                  <a:tcPr marL="50761" marR="50761" marT="50761" marB="5076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29044">
                <a:tc>
                  <a:txBody>
                    <a:bodyPr/>
                    <a:lstStyle/>
                    <a:p>
                      <a:pPr algn="l" fontAlgn="t"/>
                      <a:r>
                        <a:rPr lang="fr-FR" sz="600">
                          <a:effectLst/>
                          <a:hlinkClick r:id="rId30"/>
                        </a:rPr>
                        <a:t>MIN_VALUE</a:t>
                      </a:r>
                      <a:endParaRPr lang="fr-FR" sz="600">
                        <a:effectLst/>
                      </a:endParaRPr>
                    </a:p>
                  </a:txBody>
                  <a:tcPr marL="101522" marR="50761" marT="50761" marB="5076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600">
                          <a:effectLst/>
                        </a:rPr>
                        <a:t>Returns the smallest number possible in JavaScript</a:t>
                      </a:r>
                    </a:p>
                  </a:txBody>
                  <a:tcPr marL="50761" marR="50761" marT="50761" marB="5076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10003"/>
                  </a:ext>
                </a:extLst>
              </a:tr>
              <a:tr h="329044">
                <a:tc>
                  <a:txBody>
                    <a:bodyPr/>
                    <a:lstStyle/>
                    <a:p>
                      <a:pPr algn="l" fontAlgn="t"/>
                      <a:r>
                        <a:rPr lang="fr-FR" sz="600">
                          <a:effectLst/>
                          <a:hlinkClick r:id="rId31"/>
                        </a:rPr>
                        <a:t>NEGATIVE_INFINITY</a:t>
                      </a:r>
                      <a:endParaRPr lang="fr-FR" sz="600">
                        <a:effectLst/>
                      </a:endParaRPr>
                    </a:p>
                  </a:txBody>
                  <a:tcPr marL="101522" marR="50761" marT="50761" marB="5076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600" dirty="0">
                          <a:effectLst/>
                        </a:rPr>
                        <a:t>Represents negative infinity (returned on overflow)</a:t>
                      </a:r>
                    </a:p>
                  </a:txBody>
                  <a:tcPr marL="50761" marR="50761" marT="50761" marB="5076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29044">
                <a:tc>
                  <a:txBody>
                    <a:bodyPr/>
                    <a:lstStyle/>
                    <a:p>
                      <a:pPr algn="l" fontAlgn="t"/>
                      <a:r>
                        <a:rPr lang="fr-FR" sz="600">
                          <a:effectLst/>
                          <a:hlinkClick r:id="rId32"/>
                        </a:rPr>
                        <a:t>NaN</a:t>
                      </a:r>
                      <a:endParaRPr lang="fr-FR" sz="600">
                        <a:effectLst/>
                      </a:endParaRPr>
                    </a:p>
                  </a:txBody>
                  <a:tcPr marL="101522" marR="50761" marT="50761" marB="5076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fr-FR" sz="600">
                          <a:effectLst/>
                        </a:rPr>
                        <a:t>Represents a "Not-a-Number" value</a:t>
                      </a:r>
                    </a:p>
                  </a:txBody>
                  <a:tcPr marL="50761" marR="50761" marT="50761" marB="5076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10005"/>
                  </a:ext>
                </a:extLst>
              </a:tr>
              <a:tr h="329044">
                <a:tc>
                  <a:txBody>
                    <a:bodyPr/>
                    <a:lstStyle/>
                    <a:p>
                      <a:pPr algn="l" fontAlgn="t"/>
                      <a:r>
                        <a:rPr lang="fr-FR" sz="600">
                          <a:effectLst/>
                          <a:hlinkClick r:id="rId33"/>
                        </a:rPr>
                        <a:t>POSITIVE_INFINITY</a:t>
                      </a:r>
                      <a:endParaRPr lang="fr-FR" sz="600">
                        <a:effectLst/>
                      </a:endParaRPr>
                    </a:p>
                  </a:txBody>
                  <a:tcPr marL="101522" marR="50761" marT="50761" marB="5076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600">
                          <a:effectLst/>
                        </a:rPr>
                        <a:t>Represents infinity (returned on overflow)</a:t>
                      </a:r>
                    </a:p>
                  </a:txBody>
                  <a:tcPr marL="50761" marR="50761" marT="50761" marB="5076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55032">
                <a:tc>
                  <a:txBody>
                    <a:bodyPr/>
                    <a:lstStyle/>
                    <a:p>
                      <a:pPr algn="l" fontAlgn="t"/>
                      <a:r>
                        <a:rPr lang="fr-FR" sz="700" dirty="0">
                          <a:effectLst/>
                          <a:hlinkClick r:id="rId34"/>
                        </a:rPr>
                        <a:t>prototype</a:t>
                      </a:r>
                      <a:endParaRPr lang="fr-FR" sz="700" dirty="0">
                        <a:effectLst/>
                      </a:endParaRPr>
                    </a:p>
                  </a:txBody>
                  <a:tcPr marL="101522" marR="50761" marT="50761" marB="5076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algn="l" fontAlgn="t"/>
                      <a:r>
                        <a:rPr lang="en-US" sz="600" dirty="0">
                          <a:effectLst/>
                        </a:rPr>
                        <a:t>Allows you to add properties and methods to an object</a:t>
                      </a:r>
                    </a:p>
                  </a:txBody>
                  <a:tcPr marL="50761" marR="50761" marT="50761" marB="5076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6863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0" dirty="0"/>
              <a:t>Strict mode : </a:t>
            </a:r>
            <a:r>
              <a:rPr lang="fr-FR" b="0" dirty="0">
                <a:solidFill>
                  <a:srgbClr val="00B0F0"/>
                </a:solidFill>
              </a:rPr>
              <a:t>"use strict";</a:t>
            </a:r>
            <a:endParaRPr lang="fr-FR" dirty="0">
              <a:solidFill>
                <a:srgbClr val="00B0F0"/>
              </a:solidFill>
            </a:endParaRPr>
          </a:p>
        </p:txBody>
      </p:sp>
      <p:pic>
        <p:nvPicPr>
          <p:cNvPr id="4098"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1275606"/>
            <a:ext cx="2232248" cy="584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Espace réservé du contenu 2"/>
          <p:cNvSpPr txBox="1">
            <a:spLocks/>
          </p:cNvSpPr>
          <p:nvPr/>
        </p:nvSpPr>
        <p:spPr>
          <a:xfrm>
            <a:off x="609600" y="1483794"/>
            <a:ext cx="8229600" cy="3469207"/>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8872" indent="0">
              <a:buFont typeface="Wingdings 2"/>
              <a:buNone/>
            </a:pPr>
            <a:endParaRPr lang="en-CA" sz="2400"/>
          </a:p>
          <a:p>
            <a:pPr marL="118872" indent="0">
              <a:buFont typeface="Wingdings 2"/>
              <a:buNone/>
            </a:pPr>
            <a:endParaRPr lang="en-CA" sz="2400"/>
          </a:p>
          <a:p>
            <a:pPr marL="118872" indent="0">
              <a:buFont typeface="Wingdings 2"/>
              <a:buNone/>
            </a:pPr>
            <a:r>
              <a:rPr lang="en-CA" sz="2400"/>
              <a:t>Mode qui principalement impose plus de rigueur sur la déclaration des variables et leur affectation.</a:t>
            </a:r>
          </a:p>
          <a:p>
            <a:pPr marL="118872" indent="0">
              <a:buFont typeface="Wingdings 2"/>
              <a:buNone/>
            </a:pPr>
            <a:endParaRPr lang="en-CA" sz="2400"/>
          </a:p>
          <a:p>
            <a:pPr marL="118872" indent="0">
              <a:buFont typeface="Wingdings 2"/>
              <a:buNone/>
            </a:pPr>
            <a:endParaRPr lang="en-CA" sz="2400"/>
          </a:p>
          <a:p>
            <a:pPr marL="118872" indent="0">
              <a:buFont typeface="Wingdings 2"/>
              <a:buNone/>
            </a:pPr>
            <a:r>
              <a:rPr lang="en-CA" sz="2400"/>
              <a:t>Doit être placé dans chacune des sections de script.</a:t>
            </a:r>
            <a:endParaRPr lang="fr-FR" sz="2400" dirty="0"/>
          </a:p>
        </p:txBody>
      </p:sp>
    </p:spTree>
    <p:extLst>
      <p:ext uri="{BB962C8B-B14F-4D97-AF65-F5344CB8AC3E}">
        <p14:creationId xmlns:p14="http://schemas.microsoft.com/office/powerpoint/2010/main" val="631203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t>Chaîne</a:t>
            </a:r>
            <a:r>
              <a:rPr lang="en-CA" dirty="0"/>
              <a:t> de </a:t>
            </a:r>
            <a:r>
              <a:rPr lang="en-CA" dirty="0" err="1"/>
              <a:t>caractères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607657083"/>
              </p:ext>
            </p:extLst>
          </p:nvPr>
        </p:nvGraphicFramePr>
        <p:xfrm>
          <a:off x="457200" y="1331913"/>
          <a:ext cx="8229601" cy="2966720"/>
        </p:xfrm>
        <a:graphic>
          <a:graphicData uri="http://schemas.openxmlformats.org/drawingml/2006/table">
            <a:tbl>
              <a:tblPr firstRow="1" bandRow="1">
                <a:tableStyleId>{5C22544A-7EE6-4342-B048-85BDC9FD1C3A}</a:tableStyleId>
              </a:tblPr>
              <a:tblGrid>
                <a:gridCol w="4258816">
                  <a:extLst>
                    <a:ext uri="{9D8B030D-6E8A-4147-A177-3AD203B41FA5}">
                      <a16:colId xmlns:a16="http://schemas.microsoft.com/office/drawing/2014/main" val="20000"/>
                    </a:ext>
                  </a:extLst>
                </a:gridCol>
                <a:gridCol w="3970785">
                  <a:extLst>
                    <a:ext uri="{9D8B030D-6E8A-4147-A177-3AD203B41FA5}">
                      <a16:colId xmlns:a16="http://schemas.microsoft.com/office/drawing/2014/main" val="20001"/>
                    </a:ext>
                  </a:extLst>
                </a:gridCol>
              </a:tblGrid>
              <a:tr h="370840">
                <a:tc>
                  <a:txBody>
                    <a:bodyPr/>
                    <a:lstStyle/>
                    <a:p>
                      <a:r>
                        <a:rPr lang="en-CA" dirty="0" err="1"/>
                        <a:t>Littéral</a:t>
                      </a:r>
                      <a:endParaRPr lang="fr-FR" dirty="0"/>
                    </a:p>
                  </a:txBody>
                  <a:tcPr/>
                </a:tc>
                <a:tc>
                  <a:txBody>
                    <a:bodyPr/>
                    <a:lstStyle/>
                    <a:p>
                      <a:r>
                        <a:rPr lang="en-CA" dirty="0" err="1"/>
                        <a:t>Résultat</a:t>
                      </a:r>
                      <a:endParaRPr lang="fr-FR" dirty="0"/>
                    </a:p>
                  </a:txBody>
                  <a:tcPr/>
                </a:tc>
                <a:extLst>
                  <a:ext uri="{0D108BD9-81ED-4DB2-BD59-A6C34878D82A}">
                    <a16:rowId xmlns:a16="http://schemas.microsoft.com/office/drawing/2014/main" val="10000"/>
                  </a:ext>
                </a:extLst>
              </a:tr>
              <a:tr h="370840">
                <a:tc>
                  <a:txBody>
                    <a:bodyPr/>
                    <a:lstStyle/>
                    <a:p>
                      <a:r>
                        <a:rPr kumimoji="0" lang="fr-FR" sz="1400" kern="1200" dirty="0">
                          <a:solidFill>
                            <a:schemeClr val="dk1"/>
                          </a:solidFill>
                          <a:effectLst/>
                          <a:latin typeface="Courier New" panose="02070309020205020404" pitchFamily="49" charset="0"/>
                          <a:ea typeface="+mn-ea"/>
                          <a:cs typeface="Courier New" panose="02070309020205020404" pitchFamily="49" charset="0"/>
                        </a:rPr>
                        <a:t>'</a:t>
                      </a:r>
                      <a:r>
                        <a:rPr lang="en-CA" sz="1400" dirty="0" err="1">
                          <a:latin typeface="Courier New" panose="02070309020205020404" pitchFamily="49" charset="0"/>
                          <a:cs typeface="Courier New" panose="02070309020205020404" pitchFamily="49" charset="0"/>
                        </a:rPr>
                        <a:t>Chaine</a:t>
                      </a:r>
                      <a:r>
                        <a:rPr lang="en-CA" sz="1400" dirty="0">
                          <a:latin typeface="Courier New" panose="02070309020205020404" pitchFamily="49" charset="0"/>
                          <a:cs typeface="Courier New" panose="02070309020205020404" pitchFamily="49" charset="0"/>
                        </a:rPr>
                        <a:t> de </a:t>
                      </a:r>
                      <a:r>
                        <a:rPr lang="en-CA" sz="1400" dirty="0" err="1">
                          <a:latin typeface="Courier New" panose="02070309020205020404" pitchFamily="49" charset="0"/>
                          <a:cs typeface="Courier New" panose="02070309020205020404" pitchFamily="49" charset="0"/>
                        </a:rPr>
                        <a:t>caractères</a:t>
                      </a:r>
                      <a:r>
                        <a:rPr kumimoji="0" lang="fr-FR" sz="1400" kern="1200" dirty="0">
                          <a:solidFill>
                            <a:schemeClr val="dk1"/>
                          </a:solidFill>
                          <a:effectLst/>
                          <a:latin typeface="Courier New" panose="02070309020205020404" pitchFamily="49" charset="0"/>
                          <a:ea typeface="+mn-ea"/>
                          <a:cs typeface="Courier New" panose="02070309020205020404" pitchFamily="49" charset="0"/>
                        </a:rPr>
                        <a:t>'</a:t>
                      </a:r>
                      <a:endParaRPr lang="fr-FR" sz="1400" dirty="0">
                        <a:latin typeface="Courier New" panose="02070309020205020404" pitchFamily="49" charset="0"/>
                        <a:cs typeface="Courier New" panose="02070309020205020404" pitchFamily="49" charset="0"/>
                      </a:endParaRPr>
                    </a:p>
                  </a:txBody>
                  <a:tcPr/>
                </a:tc>
                <a:tc>
                  <a:txBody>
                    <a:bodyPr/>
                    <a:lstStyle/>
                    <a:p>
                      <a:r>
                        <a:rPr lang="en-CA" sz="1400" dirty="0" err="1">
                          <a:latin typeface="Courier New" panose="02070309020205020404" pitchFamily="49" charset="0"/>
                          <a:cs typeface="Courier New" panose="02070309020205020404" pitchFamily="49" charset="0"/>
                        </a:rPr>
                        <a:t>Chaine</a:t>
                      </a:r>
                      <a:r>
                        <a:rPr lang="en-CA" sz="1400" dirty="0">
                          <a:latin typeface="Courier New" panose="02070309020205020404" pitchFamily="49" charset="0"/>
                          <a:cs typeface="Courier New" panose="02070309020205020404" pitchFamily="49" charset="0"/>
                        </a:rPr>
                        <a:t> de </a:t>
                      </a:r>
                      <a:r>
                        <a:rPr lang="en-CA" sz="1400" dirty="0" err="1">
                          <a:latin typeface="Courier New" panose="02070309020205020404" pitchFamily="49" charset="0"/>
                          <a:cs typeface="Courier New" panose="02070309020205020404" pitchFamily="49" charset="0"/>
                        </a:rPr>
                        <a:t>caractères</a:t>
                      </a:r>
                      <a:endParaRPr lang="fr-FR" sz="1400" dirty="0">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10001"/>
                  </a:ext>
                </a:extLst>
              </a:tr>
              <a:tr h="370840">
                <a:tc>
                  <a:txBody>
                    <a:bodyPr/>
                    <a:lstStyle/>
                    <a:p>
                      <a:r>
                        <a:rPr lang="en-CA" sz="1400" dirty="0">
                          <a:latin typeface="Courier New" panose="02070309020205020404" pitchFamily="49" charset="0"/>
                          <a:cs typeface="Courier New" panose="02070309020205020404" pitchFamily="49" charset="0"/>
                        </a:rPr>
                        <a:t>”</a:t>
                      </a:r>
                      <a:r>
                        <a:rPr lang="en-CA" sz="1400" dirty="0" err="1">
                          <a:latin typeface="Courier New" panose="02070309020205020404" pitchFamily="49" charset="0"/>
                          <a:cs typeface="Courier New" panose="02070309020205020404" pitchFamily="49" charset="0"/>
                        </a:rPr>
                        <a:t>Chaine</a:t>
                      </a:r>
                      <a:r>
                        <a:rPr lang="en-CA" sz="1400" dirty="0">
                          <a:latin typeface="Courier New" panose="02070309020205020404" pitchFamily="49" charset="0"/>
                          <a:cs typeface="Courier New" panose="02070309020205020404" pitchFamily="49" charset="0"/>
                        </a:rPr>
                        <a:t> de </a:t>
                      </a:r>
                      <a:r>
                        <a:rPr lang="en-CA" sz="1400" dirty="0" err="1">
                          <a:latin typeface="Courier New" panose="02070309020205020404" pitchFamily="49" charset="0"/>
                          <a:cs typeface="Courier New" panose="02070309020205020404" pitchFamily="49" charset="0"/>
                        </a:rPr>
                        <a:t>caractères</a:t>
                      </a:r>
                      <a:r>
                        <a:rPr lang="en-CA" sz="1400" dirty="0">
                          <a:latin typeface="Courier New" panose="02070309020205020404" pitchFamily="49" charset="0"/>
                          <a:cs typeface="Courier New" panose="02070309020205020404" pitchFamily="49" charset="0"/>
                        </a:rPr>
                        <a:t>”</a:t>
                      </a:r>
                      <a:endParaRPr lang="fr-FR" sz="1400" dirty="0">
                        <a:latin typeface="Courier New" panose="02070309020205020404" pitchFamily="49" charset="0"/>
                        <a:cs typeface="Courier New" panose="02070309020205020404" pitchFamily="49" charset="0"/>
                      </a:endParaRPr>
                    </a:p>
                  </a:txBody>
                  <a:tcPr/>
                </a:tc>
                <a:tc>
                  <a:txBody>
                    <a:bodyPr/>
                    <a:lstStyle/>
                    <a:p>
                      <a:r>
                        <a:rPr lang="en-CA" sz="1400" dirty="0" err="1">
                          <a:latin typeface="Courier New" panose="02070309020205020404" pitchFamily="49" charset="0"/>
                          <a:cs typeface="Courier New" panose="02070309020205020404" pitchFamily="49" charset="0"/>
                        </a:rPr>
                        <a:t>Chaine</a:t>
                      </a:r>
                      <a:r>
                        <a:rPr lang="en-CA" sz="1400" dirty="0">
                          <a:latin typeface="Courier New" panose="02070309020205020404" pitchFamily="49" charset="0"/>
                          <a:cs typeface="Courier New" panose="02070309020205020404" pitchFamily="49" charset="0"/>
                        </a:rPr>
                        <a:t> de </a:t>
                      </a:r>
                      <a:r>
                        <a:rPr lang="en-CA" sz="1400" dirty="0" err="1">
                          <a:latin typeface="Courier New" panose="02070309020205020404" pitchFamily="49" charset="0"/>
                          <a:cs typeface="Courier New" panose="02070309020205020404" pitchFamily="49" charset="0"/>
                        </a:rPr>
                        <a:t>caractères</a:t>
                      </a:r>
                      <a:endParaRPr lang="fr-FR" sz="1400" dirty="0">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10002"/>
                  </a:ext>
                </a:extLst>
              </a:tr>
              <a:tr h="370840">
                <a:tc>
                  <a:txBody>
                    <a:bodyPr/>
                    <a:lstStyle/>
                    <a:p>
                      <a:r>
                        <a:rPr kumimoji="0" lang="fr-FR" sz="1400" kern="1200" dirty="0">
                          <a:solidFill>
                            <a:schemeClr val="dk1"/>
                          </a:solidFill>
                          <a:effectLst/>
                          <a:latin typeface="Courier New" panose="02070309020205020404" pitchFamily="49" charset="0"/>
                          <a:ea typeface="+mn-ea"/>
                          <a:cs typeface="Courier New" panose="02070309020205020404" pitchFamily="49" charset="0"/>
                        </a:rPr>
                        <a:t>'</a:t>
                      </a:r>
                      <a:r>
                        <a:rPr lang="en-CA" sz="1400" dirty="0">
                          <a:latin typeface="Courier New" panose="02070309020205020404" pitchFamily="49" charset="0"/>
                          <a:cs typeface="Courier New" panose="02070309020205020404" pitchFamily="49" charset="0"/>
                        </a:rPr>
                        <a:t>Le </a:t>
                      </a:r>
                      <a:r>
                        <a:rPr lang="en-CA" sz="1400" dirty="0" err="1">
                          <a:latin typeface="Courier New" panose="02070309020205020404" pitchFamily="49" charset="0"/>
                          <a:cs typeface="Courier New" panose="02070309020205020404" pitchFamily="49" charset="0"/>
                        </a:rPr>
                        <a:t>caractère</a:t>
                      </a:r>
                      <a:r>
                        <a:rPr lang="en-CA" sz="1400" dirty="0">
                          <a:latin typeface="Courier New" panose="02070309020205020404" pitchFamily="49" charset="0"/>
                          <a:cs typeface="Courier New" panose="02070309020205020404" pitchFamily="49" charset="0"/>
                        </a:rPr>
                        <a:t> \\ </a:t>
                      </a:r>
                      <a:r>
                        <a:rPr lang="en-CA" sz="1400" dirty="0" err="1">
                          <a:latin typeface="Courier New" panose="02070309020205020404" pitchFamily="49" charset="0"/>
                          <a:cs typeface="Courier New" panose="02070309020205020404" pitchFamily="49" charset="0"/>
                        </a:rPr>
                        <a:t>est</a:t>
                      </a:r>
                      <a:r>
                        <a:rPr lang="en-CA" sz="1400" dirty="0">
                          <a:latin typeface="Courier New" panose="02070309020205020404" pitchFamily="49" charset="0"/>
                          <a:cs typeface="Courier New" panose="02070309020205020404" pitchFamily="49" charset="0"/>
                        </a:rPr>
                        <a:t> un </a:t>
                      </a:r>
                      <a:r>
                        <a:rPr lang="en-CA" sz="1400" dirty="0" err="1">
                          <a:latin typeface="Courier New" panose="02070309020205020404" pitchFamily="49" charset="0"/>
                          <a:cs typeface="Courier New" panose="02070309020205020404" pitchFamily="49" charset="0"/>
                        </a:rPr>
                        <a:t>antislash</a:t>
                      </a:r>
                      <a:r>
                        <a:rPr kumimoji="0" lang="fr-FR" sz="1400" kern="1200" dirty="0">
                          <a:solidFill>
                            <a:schemeClr val="dk1"/>
                          </a:solidFill>
                          <a:effectLst/>
                          <a:latin typeface="Courier New" panose="02070309020205020404" pitchFamily="49" charset="0"/>
                          <a:ea typeface="+mn-ea"/>
                          <a:cs typeface="Courier New" panose="02070309020205020404" pitchFamily="49" charset="0"/>
                        </a:rPr>
                        <a:t>'</a:t>
                      </a:r>
                      <a:endParaRPr lang="fr-FR" sz="1400" dirty="0">
                        <a:latin typeface="Courier New" panose="02070309020205020404" pitchFamily="49" charset="0"/>
                        <a:cs typeface="Courier New" panose="02070309020205020404" pitchFamily="49" charset="0"/>
                      </a:endParaRPr>
                    </a:p>
                  </a:txBody>
                  <a:tcPr/>
                </a:tc>
                <a:tc>
                  <a:txBody>
                    <a:bodyPr/>
                    <a:lstStyle/>
                    <a:p>
                      <a:r>
                        <a:rPr lang="en-CA" sz="1400" dirty="0">
                          <a:latin typeface="Courier New" panose="02070309020205020404" pitchFamily="49" charset="0"/>
                          <a:cs typeface="Courier New" panose="02070309020205020404" pitchFamily="49" charset="0"/>
                        </a:rPr>
                        <a:t>Le </a:t>
                      </a:r>
                      <a:r>
                        <a:rPr lang="en-CA" sz="1400" dirty="0" err="1">
                          <a:latin typeface="Courier New" panose="02070309020205020404" pitchFamily="49" charset="0"/>
                          <a:cs typeface="Courier New" panose="02070309020205020404" pitchFamily="49" charset="0"/>
                        </a:rPr>
                        <a:t>caractère</a:t>
                      </a:r>
                      <a:r>
                        <a:rPr lang="en-CA" sz="1400" dirty="0">
                          <a:latin typeface="Courier New" panose="02070309020205020404" pitchFamily="49" charset="0"/>
                          <a:cs typeface="Courier New" panose="02070309020205020404" pitchFamily="49" charset="0"/>
                        </a:rPr>
                        <a:t> \ </a:t>
                      </a:r>
                      <a:r>
                        <a:rPr lang="en-CA" sz="1400" dirty="0" err="1">
                          <a:latin typeface="Courier New" panose="02070309020205020404" pitchFamily="49" charset="0"/>
                          <a:cs typeface="Courier New" panose="02070309020205020404" pitchFamily="49" charset="0"/>
                        </a:rPr>
                        <a:t>est</a:t>
                      </a:r>
                      <a:r>
                        <a:rPr lang="en-CA" sz="1400" dirty="0">
                          <a:latin typeface="Courier New" panose="02070309020205020404" pitchFamily="49" charset="0"/>
                          <a:cs typeface="Courier New" panose="02070309020205020404" pitchFamily="49" charset="0"/>
                        </a:rPr>
                        <a:t> un </a:t>
                      </a:r>
                      <a:r>
                        <a:rPr lang="en-CA" sz="1400" dirty="0" err="1">
                          <a:latin typeface="Courier New" panose="02070309020205020404" pitchFamily="49" charset="0"/>
                          <a:cs typeface="Courier New" panose="02070309020205020404" pitchFamily="49" charset="0"/>
                        </a:rPr>
                        <a:t>antislash</a:t>
                      </a:r>
                      <a:endParaRPr lang="fr-FR" sz="1400" dirty="0">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10003"/>
                  </a:ext>
                </a:extLst>
              </a:tr>
              <a:tr h="370840">
                <a:tc>
                  <a:txBody>
                    <a:bodyPr/>
                    <a:lstStyle/>
                    <a:p>
                      <a:r>
                        <a:rPr kumimoji="0" lang="fr-FR" sz="1400" kern="1200" dirty="0">
                          <a:solidFill>
                            <a:schemeClr val="dk1"/>
                          </a:solidFill>
                          <a:effectLst/>
                          <a:latin typeface="Courier New" panose="02070309020205020404" pitchFamily="49" charset="0"/>
                          <a:ea typeface="+mn-ea"/>
                          <a:cs typeface="Courier New" panose="02070309020205020404" pitchFamily="49" charset="0"/>
                        </a:rPr>
                        <a:t>'</a:t>
                      </a:r>
                      <a:r>
                        <a:rPr lang="en-CA" sz="1400" dirty="0">
                          <a:latin typeface="Courier New" panose="02070309020205020404" pitchFamily="49" charset="0"/>
                          <a:cs typeface="Courier New" panose="02070309020205020404" pitchFamily="49" charset="0"/>
                        </a:rPr>
                        <a:t>Nous </a:t>
                      </a:r>
                      <a:r>
                        <a:rPr lang="en-CA" sz="1400" dirty="0" err="1">
                          <a:latin typeface="Courier New" panose="02070309020205020404" pitchFamily="49" charset="0"/>
                          <a:cs typeface="Courier New" panose="02070309020205020404" pitchFamily="49" charset="0"/>
                        </a:rPr>
                        <a:t>sommes</a:t>
                      </a:r>
                      <a:r>
                        <a:rPr lang="en-CA" sz="1400" dirty="0">
                          <a:latin typeface="Courier New" panose="02070309020205020404" pitchFamily="49" charset="0"/>
                          <a:cs typeface="Courier New" panose="02070309020205020404" pitchFamily="49" charset="0"/>
                        </a:rPr>
                        <a:t> les \”</a:t>
                      </a:r>
                      <a:r>
                        <a:rPr lang="en-CA" sz="1400" dirty="0" err="1">
                          <a:latin typeface="Courier New" panose="02070309020205020404" pitchFamily="49" charset="0"/>
                          <a:cs typeface="Courier New" panose="02070309020205020404" pitchFamily="49" charset="0"/>
                        </a:rPr>
                        <a:t>meilleurs</a:t>
                      </a:r>
                      <a:r>
                        <a:rPr lang="en-CA" sz="1400" dirty="0">
                          <a:latin typeface="Courier New" panose="02070309020205020404" pitchFamily="49" charset="0"/>
                          <a:cs typeface="Courier New" panose="02070309020205020404" pitchFamily="49" charset="0"/>
                        </a:rPr>
                        <a:t>\”</a:t>
                      </a:r>
                      <a:r>
                        <a:rPr kumimoji="0" lang="fr-FR" sz="1400" kern="1200" dirty="0">
                          <a:solidFill>
                            <a:schemeClr val="dk1"/>
                          </a:solidFill>
                          <a:effectLst/>
                          <a:latin typeface="Courier New" panose="02070309020205020404" pitchFamily="49" charset="0"/>
                          <a:ea typeface="+mn-ea"/>
                          <a:cs typeface="Courier New" panose="02070309020205020404" pitchFamily="49" charset="0"/>
                        </a:rPr>
                        <a:t>'</a:t>
                      </a:r>
                      <a:endParaRPr lang="fr-FR" sz="1400" dirty="0">
                        <a:latin typeface="Courier New" panose="02070309020205020404" pitchFamily="49" charset="0"/>
                        <a:cs typeface="Courier New" panose="02070309020205020404" pitchFamily="49" charset="0"/>
                      </a:endParaRPr>
                    </a:p>
                  </a:txBody>
                  <a:tcPr/>
                </a:tc>
                <a:tc>
                  <a:txBody>
                    <a:bodyPr/>
                    <a:lstStyle/>
                    <a:p>
                      <a:r>
                        <a:rPr lang="en-CA" sz="1400" dirty="0">
                          <a:latin typeface="Courier New" panose="02070309020205020404" pitchFamily="49" charset="0"/>
                          <a:cs typeface="Courier New" panose="02070309020205020404" pitchFamily="49" charset="0"/>
                        </a:rPr>
                        <a:t>Nous </a:t>
                      </a:r>
                      <a:r>
                        <a:rPr lang="en-CA" sz="1400" dirty="0" err="1">
                          <a:latin typeface="Courier New" panose="02070309020205020404" pitchFamily="49" charset="0"/>
                          <a:cs typeface="Courier New" panose="02070309020205020404" pitchFamily="49" charset="0"/>
                        </a:rPr>
                        <a:t>sommes</a:t>
                      </a:r>
                      <a:r>
                        <a:rPr lang="en-CA" sz="1400" dirty="0">
                          <a:latin typeface="Courier New" panose="02070309020205020404" pitchFamily="49" charset="0"/>
                          <a:cs typeface="Courier New" panose="02070309020205020404" pitchFamily="49" charset="0"/>
                        </a:rPr>
                        <a:t> les ”</a:t>
                      </a:r>
                      <a:r>
                        <a:rPr lang="en-CA" sz="1400" dirty="0" err="1">
                          <a:latin typeface="Courier New" panose="02070309020205020404" pitchFamily="49" charset="0"/>
                          <a:cs typeface="Courier New" panose="02070309020205020404" pitchFamily="49" charset="0"/>
                        </a:rPr>
                        <a:t>meilleurs</a:t>
                      </a:r>
                      <a:r>
                        <a:rPr lang="en-CA" sz="1400" dirty="0">
                          <a:latin typeface="Courier New" panose="02070309020205020404" pitchFamily="49" charset="0"/>
                          <a:cs typeface="Courier New" panose="02070309020205020404" pitchFamily="49" charset="0"/>
                        </a:rPr>
                        <a:t>”</a:t>
                      </a:r>
                      <a:endParaRPr lang="fr-FR" sz="1400" dirty="0">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10004"/>
                  </a:ext>
                </a:extLst>
              </a:tr>
              <a:tr h="370840">
                <a:tc>
                  <a:txBody>
                    <a:bodyPr/>
                    <a:lstStyle/>
                    <a:p>
                      <a:r>
                        <a:rPr kumimoji="0" lang="fr-FR" sz="1400" kern="1200" dirty="0">
                          <a:solidFill>
                            <a:schemeClr val="dk1"/>
                          </a:solidFill>
                          <a:effectLst/>
                          <a:latin typeface="Courier New" panose="02070309020205020404" pitchFamily="49" charset="0"/>
                          <a:ea typeface="+mn-ea"/>
                          <a:cs typeface="Courier New" panose="02070309020205020404" pitchFamily="49" charset="0"/>
                        </a:rPr>
                        <a:t>'</a:t>
                      </a:r>
                      <a:r>
                        <a:rPr lang="en-CA" sz="1400" dirty="0">
                          <a:latin typeface="Courier New" panose="02070309020205020404" pitchFamily="49" charset="0"/>
                          <a:cs typeface="Courier New" panose="02070309020205020404" pitchFamily="49" charset="0"/>
                        </a:rPr>
                        <a:t>Il y </a:t>
                      </a:r>
                      <a:r>
                        <a:rPr lang="en-CA" sz="1400" dirty="0" err="1">
                          <a:latin typeface="Courier New" panose="02070309020205020404" pitchFamily="49" charset="0"/>
                          <a:cs typeface="Courier New" panose="02070309020205020404" pitchFamily="49" charset="0"/>
                        </a:rPr>
                        <a:t>en</a:t>
                      </a:r>
                      <a:r>
                        <a:rPr lang="en-CA" sz="1400" dirty="0">
                          <a:latin typeface="Courier New" panose="02070309020205020404" pitchFamily="49" charset="0"/>
                          <a:cs typeface="Courier New" panose="02070309020205020404" pitchFamily="49" charset="0"/>
                        </a:rPr>
                        <a:t> a d\’</a:t>
                      </a:r>
                      <a:r>
                        <a:rPr lang="en-CA" sz="1400" dirty="0" err="1">
                          <a:latin typeface="Courier New" panose="02070309020205020404" pitchFamily="49" charset="0"/>
                          <a:cs typeface="Courier New" panose="02070309020205020404" pitchFamily="49" charset="0"/>
                        </a:rPr>
                        <a:t>autres</a:t>
                      </a:r>
                      <a:r>
                        <a:rPr kumimoji="0" lang="fr-FR" sz="1400" kern="1200" dirty="0">
                          <a:solidFill>
                            <a:schemeClr val="dk1"/>
                          </a:solidFill>
                          <a:effectLst/>
                          <a:latin typeface="Courier New" panose="02070309020205020404" pitchFamily="49" charset="0"/>
                          <a:ea typeface="+mn-ea"/>
                          <a:cs typeface="Courier New" panose="02070309020205020404" pitchFamily="49" charset="0"/>
                        </a:rPr>
                        <a:t>'</a:t>
                      </a:r>
                      <a:endParaRPr lang="fr-FR" sz="1400" dirty="0">
                        <a:latin typeface="Courier New" panose="02070309020205020404" pitchFamily="49" charset="0"/>
                        <a:cs typeface="Courier New" panose="02070309020205020404" pitchFamily="49" charset="0"/>
                      </a:endParaRPr>
                    </a:p>
                  </a:txBody>
                  <a:tcPr/>
                </a:tc>
                <a:tc>
                  <a:txBody>
                    <a:bodyPr/>
                    <a:lstStyle/>
                    <a:p>
                      <a:r>
                        <a:rPr lang="en-CA" sz="1400" dirty="0">
                          <a:latin typeface="Courier New" panose="02070309020205020404" pitchFamily="49" charset="0"/>
                          <a:cs typeface="Courier New" panose="02070309020205020404" pitchFamily="49" charset="0"/>
                        </a:rPr>
                        <a:t>Il y </a:t>
                      </a:r>
                      <a:r>
                        <a:rPr lang="en-CA" sz="1400" dirty="0" err="1">
                          <a:latin typeface="Courier New" panose="02070309020205020404" pitchFamily="49" charset="0"/>
                          <a:cs typeface="Courier New" panose="02070309020205020404" pitchFamily="49" charset="0"/>
                        </a:rPr>
                        <a:t>en</a:t>
                      </a:r>
                      <a:r>
                        <a:rPr lang="en-CA" sz="1400" dirty="0">
                          <a:latin typeface="Courier New" panose="02070309020205020404" pitchFamily="49" charset="0"/>
                          <a:cs typeface="Courier New" panose="02070309020205020404" pitchFamily="49" charset="0"/>
                        </a:rPr>
                        <a:t> a </a:t>
                      </a:r>
                      <a:r>
                        <a:rPr lang="en-CA" sz="1400" dirty="0" err="1">
                          <a:latin typeface="Courier New" panose="02070309020205020404" pitchFamily="49" charset="0"/>
                          <a:cs typeface="Courier New" panose="02070309020205020404" pitchFamily="49" charset="0"/>
                        </a:rPr>
                        <a:t>d’autres</a:t>
                      </a:r>
                      <a:endParaRPr lang="fr-FR" sz="1400" dirty="0">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10005"/>
                  </a:ext>
                </a:extLst>
              </a:tr>
              <a:tr h="370840">
                <a:tc>
                  <a:txBody>
                    <a:bodyPr/>
                    <a:lstStyle/>
                    <a:p>
                      <a:r>
                        <a:rPr kumimoji="0" lang="fr-FR" sz="1400" kern="1200" dirty="0">
                          <a:solidFill>
                            <a:schemeClr val="dk1"/>
                          </a:solidFill>
                          <a:effectLst/>
                          <a:latin typeface="Courier New" panose="02070309020205020404" pitchFamily="49" charset="0"/>
                          <a:ea typeface="+mn-ea"/>
                          <a:cs typeface="Courier New" panose="02070309020205020404" pitchFamily="49" charset="0"/>
                        </a:rPr>
                        <a:t>'\xA9'</a:t>
                      </a:r>
                      <a:r>
                        <a:rPr lang="fr-FR" sz="1400" dirty="0">
                          <a:latin typeface="Courier New" panose="02070309020205020404" pitchFamily="49" charset="0"/>
                          <a:cs typeface="Courier New" panose="02070309020205020404" pitchFamily="49" charset="0"/>
                        </a:rPr>
                        <a:t> // Hexadécimal</a:t>
                      </a:r>
                    </a:p>
                  </a:txBody>
                  <a:tcPr/>
                </a:tc>
                <a:tc>
                  <a:txBody>
                    <a:bodyPr/>
                    <a:lstStyle/>
                    <a:p>
                      <a:r>
                        <a:rPr kumimoji="0" lang="fr-FR" sz="1400" kern="1200" dirty="0">
                          <a:solidFill>
                            <a:schemeClr val="dk1"/>
                          </a:solidFill>
                          <a:effectLst/>
                          <a:latin typeface="Courier New" panose="02070309020205020404" pitchFamily="49" charset="0"/>
                          <a:ea typeface="+mn-ea"/>
                          <a:cs typeface="Courier New" panose="02070309020205020404" pitchFamily="49" charset="0"/>
                        </a:rPr>
                        <a:t>©</a:t>
                      </a:r>
                      <a:endParaRPr lang="fr-FR" sz="1400" dirty="0">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10006"/>
                  </a:ext>
                </a:extLst>
              </a:tr>
              <a:tr h="370840">
                <a:tc>
                  <a:txBody>
                    <a:bodyPr/>
                    <a:lstStyle/>
                    <a:p>
                      <a:r>
                        <a:rPr kumimoji="0" lang="fr-FR" sz="1400" kern="1200" dirty="0">
                          <a:solidFill>
                            <a:schemeClr val="dk1"/>
                          </a:solidFill>
                          <a:effectLst/>
                          <a:latin typeface="Courier New" panose="02070309020205020404" pitchFamily="49" charset="0"/>
                          <a:ea typeface="+mn-ea"/>
                          <a:cs typeface="Courier New" panose="02070309020205020404" pitchFamily="49" charset="0"/>
                        </a:rPr>
                        <a:t>'\u00A9' // Unicode</a:t>
                      </a:r>
                      <a:endParaRPr lang="fr-FR" sz="1400" dirty="0">
                        <a:latin typeface="Courier New" panose="02070309020205020404" pitchFamily="49" charset="0"/>
                        <a:cs typeface="Courier New" panose="02070309020205020404" pitchFamily="49"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400" kern="1200" dirty="0">
                          <a:solidFill>
                            <a:schemeClr val="dk1"/>
                          </a:solidFill>
                          <a:effectLst/>
                          <a:latin typeface="Courier New" panose="02070309020205020404" pitchFamily="49" charset="0"/>
                          <a:ea typeface="+mn-ea"/>
                          <a:cs typeface="Courier New" panose="02070309020205020404" pitchFamily="49" charset="0"/>
                        </a:rPr>
                        <a:t>©</a:t>
                      </a:r>
                      <a:endParaRPr lang="fr-FR" sz="1400" dirty="0">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10007"/>
                  </a:ext>
                </a:extLst>
              </a:tr>
            </a:tbl>
          </a:graphicData>
        </a:graphic>
      </p:graphicFrame>
      <p:sp>
        <p:nvSpPr>
          <p:cNvPr id="5" name="Rectangle 4">
            <a:hlinkClick r:id="rId2"/>
          </p:cNvPr>
          <p:cNvSpPr/>
          <p:nvPr/>
        </p:nvSpPr>
        <p:spPr>
          <a:xfrm>
            <a:off x="4499992" y="843558"/>
            <a:ext cx="4572000" cy="215444"/>
          </a:xfrm>
          <a:prstGeom prst="rect">
            <a:avLst/>
          </a:prstGeom>
        </p:spPr>
        <p:txBody>
          <a:bodyPr>
            <a:spAutoFit/>
          </a:bodyPr>
          <a:lstStyle/>
          <a:p>
            <a:pPr algn="r"/>
            <a:r>
              <a:rPr lang="fr-FR" sz="800" dirty="0">
                <a:solidFill>
                  <a:srgbClr val="00B0F0"/>
                </a:solidFill>
              </a:rPr>
              <a:t>https://developer.mozilla.org/en-US/docs/Web/JavaScript/Guide/Text_formatting</a:t>
            </a:r>
          </a:p>
        </p:txBody>
      </p:sp>
    </p:spTree>
    <p:extLst>
      <p:ext uri="{BB962C8B-B14F-4D97-AF65-F5344CB8AC3E}">
        <p14:creationId xmlns:p14="http://schemas.microsoft.com/office/powerpoint/2010/main" val="34245707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CA" dirty="0" err="1"/>
              <a:t>Chaîne</a:t>
            </a:r>
            <a:r>
              <a:rPr lang="en-CA" dirty="0"/>
              <a:t> de </a:t>
            </a:r>
            <a:r>
              <a:rPr lang="en-CA" dirty="0" err="1"/>
              <a:t>caractères</a:t>
            </a:r>
            <a:r>
              <a:rPr lang="en-CA" dirty="0"/>
              <a:t> - </a:t>
            </a:r>
            <a:r>
              <a:rPr lang="en-CA" dirty="0">
                <a:solidFill>
                  <a:srgbClr val="00B0F0"/>
                </a:solidFill>
              </a:rPr>
              <a:t>Manipulation</a:t>
            </a:r>
            <a:endParaRPr lang="fr-FR" dirty="0">
              <a:solidFill>
                <a:srgbClr val="00B0F0"/>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2553435524"/>
              </p:ext>
            </p:extLst>
          </p:nvPr>
        </p:nvGraphicFramePr>
        <p:xfrm>
          <a:off x="179512" y="1275606"/>
          <a:ext cx="3744416" cy="3241798"/>
        </p:xfrm>
        <a:graphic>
          <a:graphicData uri="http://schemas.openxmlformats.org/drawingml/2006/table">
            <a:tbl>
              <a:tblPr/>
              <a:tblGrid>
                <a:gridCol w="1717265">
                  <a:extLst>
                    <a:ext uri="{9D8B030D-6E8A-4147-A177-3AD203B41FA5}">
                      <a16:colId xmlns:a16="http://schemas.microsoft.com/office/drawing/2014/main" val="20000"/>
                    </a:ext>
                  </a:extLst>
                </a:gridCol>
                <a:gridCol w="2027151">
                  <a:extLst>
                    <a:ext uri="{9D8B030D-6E8A-4147-A177-3AD203B41FA5}">
                      <a16:colId xmlns:a16="http://schemas.microsoft.com/office/drawing/2014/main" val="20001"/>
                    </a:ext>
                  </a:extLst>
                </a:gridCol>
              </a:tblGrid>
              <a:tr h="242341">
                <a:tc>
                  <a:txBody>
                    <a:bodyPr/>
                    <a:lstStyle/>
                    <a:p>
                      <a:pPr algn="l"/>
                      <a:r>
                        <a:rPr lang="fr-FR" sz="1100" b="1" dirty="0">
                          <a:effectLst/>
                          <a:latin typeface="x-locale-heading-primary"/>
                        </a:rPr>
                        <a:t>Method</a:t>
                      </a:r>
                    </a:p>
                  </a:txBody>
                  <a:tcPr marL="27827" marR="27827" marT="6957" marB="139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fr-FR" sz="1100" b="1">
                          <a:effectLst/>
                          <a:latin typeface="x-locale-heading-primary"/>
                        </a:rPr>
                        <a:t>Description</a:t>
                      </a:r>
                    </a:p>
                  </a:txBody>
                  <a:tcPr marL="27827" marR="27827" marT="6957" marB="139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545087">
                <a:tc>
                  <a:txBody>
                    <a:bodyPr/>
                    <a:lstStyle/>
                    <a:p>
                      <a:pPr algn="l"/>
                      <a:r>
                        <a:rPr lang="fr-FR" sz="1100" u="none" strike="noStrike" dirty="0" err="1">
                          <a:solidFill>
                            <a:srgbClr val="3D7E9A"/>
                          </a:solidFill>
                          <a:effectLst/>
                          <a:hlinkClick r:id="rId2" tooltip="The String object's charAt() method returns a new string consisting of the single UTF-16 code unit located at the specified offset into the string."/>
                        </a:rPr>
                        <a:t>charAt</a:t>
                      </a:r>
                      <a:r>
                        <a:rPr lang="fr-FR" sz="1100" dirty="0">
                          <a:effectLst/>
                        </a:rPr>
                        <a:t>, </a:t>
                      </a:r>
                      <a:r>
                        <a:rPr lang="fr-FR" sz="1100" u="none" strike="noStrike" dirty="0" err="1">
                          <a:solidFill>
                            <a:srgbClr val="3D7E9A"/>
                          </a:solidFill>
                          <a:effectLst/>
                          <a:hlinkClick r:id="rId3" tooltip="The charCodeAt() method returns an integer between 0 and 65535 representing the UTF-16 code unit at the given index."/>
                        </a:rPr>
                        <a:t>charCodeAt</a:t>
                      </a:r>
                      <a:r>
                        <a:rPr lang="fr-FR" sz="1100" dirty="0">
                          <a:effectLst/>
                        </a:rPr>
                        <a:t>, </a:t>
                      </a:r>
                      <a:br>
                        <a:rPr lang="fr-FR" sz="1100" dirty="0">
                          <a:effectLst/>
                        </a:rPr>
                      </a:br>
                      <a:r>
                        <a:rPr lang="fr-FR" sz="1100" u="none" strike="noStrike" dirty="0" err="1">
                          <a:solidFill>
                            <a:srgbClr val="3D7E9A"/>
                          </a:solidFill>
                          <a:effectLst/>
                          <a:hlinkClick r:id="rId4" tooltip="The codePointAt() method returns a non-negative integer that is the Unicode code point value."/>
                        </a:rPr>
                        <a:t>codePointAt</a:t>
                      </a:r>
                      <a:endParaRPr lang="fr-FR" sz="1100" dirty="0">
                        <a:effectLst/>
                      </a:endParaRP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en-US" sz="1100">
                          <a:effectLst/>
                        </a:rPr>
                        <a:t>Return the character or character code at the specified position in string.</a:t>
                      </a: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711582">
                <a:tc>
                  <a:txBody>
                    <a:bodyPr/>
                    <a:lstStyle/>
                    <a:p>
                      <a:pPr algn="l"/>
                      <a:r>
                        <a:rPr lang="fr-FR" sz="1100" u="none" strike="noStrike">
                          <a:solidFill>
                            <a:srgbClr val="3D7E9A"/>
                          </a:solidFill>
                          <a:effectLst/>
                          <a:hlinkClick r:id="rId5" tooltip="The indexOf() method returns the index within the calling String object of the first occurrence of the specified value, starting the search at fromIndex. Returns -1 if the value is not found."/>
                        </a:rPr>
                        <a:t>indexOf</a:t>
                      </a:r>
                      <a:r>
                        <a:rPr lang="fr-FR" sz="1100">
                          <a:effectLst/>
                        </a:rPr>
                        <a:t>, </a:t>
                      </a:r>
                      <a:r>
                        <a:rPr lang="fr-FR" sz="1100" u="none" strike="noStrike">
                          <a:solidFill>
                            <a:srgbClr val="3D7E9A"/>
                          </a:solidFill>
                          <a:effectLst/>
                          <a:hlinkClick r:id="rId6" tooltip="The lastIndexOf() method returns the index within the calling String object of the last occurrence of the specified value, searching backwards from fromIndex. Returns -1 if the value is not found."/>
                        </a:rPr>
                        <a:t>lastIndexOf</a:t>
                      </a:r>
                      <a:endParaRPr lang="fr-FR" sz="1100">
                        <a:effectLst/>
                      </a:endParaRP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en-US" sz="1100" dirty="0">
                          <a:effectLst/>
                        </a:rPr>
                        <a:t>Return the position of specified substring in the string or last position of specified substring, respectively.</a:t>
                      </a: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545087">
                <a:tc>
                  <a:txBody>
                    <a:bodyPr/>
                    <a:lstStyle/>
                    <a:p>
                      <a:pPr algn="l"/>
                      <a:r>
                        <a:rPr lang="fr-FR" sz="1100" u="none" strike="noStrike" dirty="0" err="1">
                          <a:solidFill>
                            <a:srgbClr val="3D7E9A"/>
                          </a:solidFill>
                          <a:effectLst/>
                          <a:hlinkClick r:id="rId7" tooltip="The startsWith() method determines whether a string begins with the characters of a specified string, returning true or false as appropriate."/>
                        </a:rPr>
                        <a:t>startsWith</a:t>
                      </a:r>
                      <a:r>
                        <a:rPr lang="fr-FR" sz="1100" dirty="0">
                          <a:effectLst/>
                        </a:rPr>
                        <a:t>, </a:t>
                      </a:r>
                      <a:r>
                        <a:rPr lang="fr-FR" sz="1100" u="none" strike="noStrike" dirty="0" err="1">
                          <a:solidFill>
                            <a:srgbClr val="3D7E9A"/>
                          </a:solidFill>
                          <a:effectLst/>
                          <a:hlinkClick r:id="rId8" tooltip="The endsWith() method determines whether a string ends with the characters of a specified string, returning true or false as appropriate."/>
                        </a:rPr>
                        <a:t>endsWith</a:t>
                      </a:r>
                      <a:r>
                        <a:rPr lang="fr-FR" sz="1100" dirty="0">
                          <a:effectLst/>
                        </a:rPr>
                        <a:t>, </a:t>
                      </a:r>
                      <a:br>
                        <a:rPr lang="fr-FR" sz="1100" dirty="0">
                          <a:effectLst/>
                        </a:rPr>
                      </a:br>
                      <a:r>
                        <a:rPr lang="fr-FR" sz="1100" u="none" strike="noStrike" dirty="0" err="1">
                          <a:solidFill>
                            <a:srgbClr val="3D7E9A"/>
                          </a:solidFill>
                          <a:effectLst/>
                          <a:hlinkClick r:id="rId9" tooltip="The includes() method determines whether one string may be found within another string, returning true or false as appropriate."/>
                        </a:rPr>
                        <a:t>includes</a:t>
                      </a:r>
                      <a:endParaRPr lang="fr-FR" sz="1100" dirty="0">
                        <a:effectLst/>
                      </a:endParaRP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en-US" sz="1100">
                          <a:effectLst/>
                        </a:rPr>
                        <a:t>Returns whether or not the string starts, ends or contains a specified string.</a:t>
                      </a: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484679">
                <a:tc>
                  <a:txBody>
                    <a:bodyPr/>
                    <a:lstStyle/>
                    <a:p>
                      <a:pPr algn="l"/>
                      <a:r>
                        <a:rPr lang="fr-FR" sz="1100" u="none" strike="noStrike">
                          <a:solidFill>
                            <a:srgbClr val="3D7E9A"/>
                          </a:solidFill>
                          <a:effectLst/>
                          <a:hlinkClick r:id="rId10" tooltip="The concat() method concatenates the string arguments to the calling string and returns a new string."/>
                        </a:rPr>
                        <a:t>concat</a:t>
                      </a:r>
                      <a:endParaRPr lang="fr-FR" sz="1100">
                        <a:effectLst/>
                      </a:endParaRP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en-US" sz="1100">
                          <a:effectLst/>
                        </a:rPr>
                        <a:t>Combines the text of two strings and returns a new string.</a:t>
                      </a: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711582">
                <a:tc>
                  <a:txBody>
                    <a:bodyPr/>
                    <a:lstStyle/>
                    <a:p>
                      <a:pPr algn="l"/>
                      <a:r>
                        <a:rPr lang="fr-FR" sz="1100" u="none" strike="noStrike" dirty="0" err="1">
                          <a:solidFill>
                            <a:srgbClr val="3D7E9A"/>
                          </a:solidFill>
                          <a:effectLst/>
                          <a:hlinkClick r:id="rId11" tooltip="The static String.fromCharCode() method returns a string created from the specified sequence of UTF-16 code units."/>
                        </a:rPr>
                        <a:t>fromCharCode</a:t>
                      </a:r>
                      <a:r>
                        <a:rPr lang="fr-FR" sz="1100" dirty="0">
                          <a:effectLst/>
                        </a:rPr>
                        <a:t>, </a:t>
                      </a:r>
                      <a:br>
                        <a:rPr lang="fr-FR" sz="1100" dirty="0">
                          <a:effectLst/>
                        </a:rPr>
                      </a:br>
                      <a:r>
                        <a:rPr lang="fr-FR" sz="1100" u="none" strike="noStrike" dirty="0" err="1">
                          <a:solidFill>
                            <a:srgbClr val="3D7E9A"/>
                          </a:solidFill>
                          <a:effectLst/>
                          <a:hlinkClick r:id="rId12" tooltip="The static String.fromCodePoint() method returns a string created by using the specified sequence of code points."/>
                        </a:rPr>
                        <a:t>fromCodePoint</a:t>
                      </a:r>
                      <a:endParaRPr lang="fr-FR" sz="1100" dirty="0">
                        <a:effectLst/>
                      </a:endParaRP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en-US" sz="1100" dirty="0">
                          <a:effectLst/>
                        </a:rPr>
                        <a:t>Constructs a string from the specified sequence of Unicode values. This is a method of the String class, not a String instance.</a:t>
                      </a: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graphicFrame>
        <p:nvGraphicFramePr>
          <p:cNvPr id="5" name="Tableau 4">
            <a:extLst>
              <a:ext uri="{FF2B5EF4-FFF2-40B4-BE49-F238E27FC236}">
                <a16:creationId xmlns:a16="http://schemas.microsoft.com/office/drawing/2014/main" id="{F671FC5C-DC91-4C9F-8093-B1B9E05318C6}"/>
              </a:ext>
            </a:extLst>
          </p:cNvPr>
          <p:cNvGraphicFramePr>
            <a:graphicFrameLocks noGrp="1"/>
          </p:cNvGraphicFramePr>
          <p:nvPr>
            <p:extLst>
              <p:ext uri="{D42A27DB-BD31-4B8C-83A1-F6EECF244321}">
                <p14:modId xmlns:p14="http://schemas.microsoft.com/office/powerpoint/2010/main" val="2597954999"/>
              </p:ext>
            </p:extLst>
          </p:nvPr>
        </p:nvGraphicFramePr>
        <p:xfrm>
          <a:off x="4283968" y="1179563"/>
          <a:ext cx="3867880" cy="3549100"/>
        </p:xfrm>
        <a:graphic>
          <a:graphicData uri="http://schemas.openxmlformats.org/drawingml/2006/table">
            <a:tbl>
              <a:tblPr/>
              <a:tblGrid>
                <a:gridCol w="1421875">
                  <a:extLst>
                    <a:ext uri="{9D8B030D-6E8A-4147-A177-3AD203B41FA5}">
                      <a16:colId xmlns:a16="http://schemas.microsoft.com/office/drawing/2014/main" val="20000"/>
                    </a:ext>
                  </a:extLst>
                </a:gridCol>
                <a:gridCol w="2446005">
                  <a:extLst>
                    <a:ext uri="{9D8B030D-6E8A-4147-A177-3AD203B41FA5}">
                      <a16:colId xmlns:a16="http://schemas.microsoft.com/office/drawing/2014/main" val="20001"/>
                    </a:ext>
                  </a:extLst>
                </a:gridCol>
              </a:tblGrid>
              <a:tr h="187787">
                <a:tc>
                  <a:txBody>
                    <a:bodyPr/>
                    <a:lstStyle/>
                    <a:p>
                      <a:pPr algn="l"/>
                      <a:r>
                        <a:rPr lang="fr-FR" sz="1100" b="1" dirty="0">
                          <a:effectLst/>
                          <a:latin typeface="x-locale-heading-primary"/>
                        </a:rPr>
                        <a:t>Method</a:t>
                      </a:r>
                    </a:p>
                  </a:txBody>
                  <a:tcPr marL="27827" marR="27827" marT="6957" marB="139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fr-FR" sz="1100" b="1">
                          <a:effectLst/>
                          <a:latin typeface="x-locale-heading-primary"/>
                        </a:rPr>
                        <a:t>Description</a:t>
                      </a:r>
                    </a:p>
                  </a:txBody>
                  <a:tcPr marL="27827" marR="27827" marT="6957" marB="139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75575">
                <a:tc>
                  <a:txBody>
                    <a:bodyPr/>
                    <a:lstStyle/>
                    <a:p>
                      <a:pPr algn="l"/>
                      <a:r>
                        <a:rPr lang="fr-FR" sz="1100" u="none" strike="noStrike">
                          <a:solidFill>
                            <a:srgbClr val="3D7E9A"/>
                          </a:solidFill>
                          <a:effectLst/>
                          <a:hlinkClick r:id="rId13" tooltip="The split() method splits a String object into an array of strings by separating the string into substrings, using a specified separator string to determine where to make each split."/>
                        </a:rPr>
                        <a:t>split</a:t>
                      </a:r>
                      <a:endParaRPr lang="fr-FR" sz="1100">
                        <a:effectLst/>
                      </a:endParaRP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en-US" sz="1100" dirty="0">
                          <a:effectLst/>
                        </a:rPr>
                        <a:t>Splits a String object into an array of strings by separating the string into substrings.</a:t>
                      </a: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75575">
                <a:tc>
                  <a:txBody>
                    <a:bodyPr/>
                    <a:lstStyle/>
                    <a:p>
                      <a:pPr algn="l"/>
                      <a:r>
                        <a:rPr lang="fr-FR" sz="1100" u="none" strike="noStrike" dirty="0">
                          <a:solidFill>
                            <a:srgbClr val="3D7E9A"/>
                          </a:solidFill>
                          <a:effectLst/>
                          <a:hlinkClick r:id="rId14" tooltip="The slice() method extracts a section of a string and returns it as a new string, without modifying the original string."/>
                        </a:rPr>
                        <a:t>slice</a:t>
                      </a:r>
                      <a:endParaRPr lang="fr-FR" sz="1100" dirty="0">
                        <a:effectLst/>
                      </a:endParaRP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en-US" sz="1100" dirty="0">
                          <a:effectLst/>
                        </a:rPr>
                        <a:t>Extracts a section of a string and returns a new string.</a:t>
                      </a: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532635">
                <a:tc>
                  <a:txBody>
                    <a:bodyPr/>
                    <a:lstStyle/>
                    <a:p>
                      <a:pPr algn="l"/>
                      <a:r>
                        <a:rPr lang="fr-FR" sz="1100" u="none" strike="noStrike" dirty="0" err="1">
                          <a:solidFill>
                            <a:srgbClr val="3D7E9A"/>
                          </a:solidFill>
                          <a:effectLst/>
                          <a:hlinkClick r:id="rId15" tooltip="The substring() method returns the part of the string between the start and end indexes, or to the end of the string."/>
                        </a:rPr>
                        <a:t>substring</a:t>
                      </a:r>
                      <a:r>
                        <a:rPr lang="fr-FR" sz="1100" dirty="0">
                          <a:effectLst/>
                        </a:rPr>
                        <a:t>, </a:t>
                      </a:r>
                      <a:br>
                        <a:rPr lang="fr-FR" sz="1100" dirty="0">
                          <a:effectLst/>
                        </a:rPr>
                      </a:br>
                      <a:r>
                        <a:rPr lang="fr-FR" sz="1100" u="none" strike="noStrike" dirty="0" err="1">
                          <a:solidFill>
                            <a:srgbClr val="3D7E9A"/>
                          </a:solidFill>
                          <a:effectLst/>
                          <a:hlinkClick r:id="rId16" tooltip="The substr() method returns a portion of the string, starting at the specified index and extending for a given number of characters afterward."/>
                        </a:rPr>
                        <a:t>substr</a:t>
                      </a:r>
                      <a:endParaRPr lang="fr-FR" sz="1100" dirty="0">
                        <a:effectLst/>
                      </a:endParaRP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en-US" sz="1100" dirty="0">
                          <a:effectLst/>
                        </a:rPr>
                        <a:t>Return the specified subset of the string, either by specifying the start and end indexes or the start index and a length.</a:t>
                      </a: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218515">
                <a:tc>
                  <a:txBody>
                    <a:bodyPr/>
                    <a:lstStyle/>
                    <a:p>
                      <a:pPr algn="l"/>
                      <a:r>
                        <a:rPr lang="fr-FR" sz="1100" u="none" strike="noStrike">
                          <a:solidFill>
                            <a:srgbClr val="3D7E9A"/>
                          </a:solidFill>
                          <a:effectLst/>
                          <a:hlinkClick r:id="rId17" tooltip="The match() method retrieves the matches when matching a string against a regular expression."/>
                        </a:rPr>
                        <a:t>match</a:t>
                      </a:r>
                      <a:r>
                        <a:rPr lang="fr-FR" sz="1100">
                          <a:effectLst/>
                        </a:rPr>
                        <a:t>, </a:t>
                      </a:r>
                      <a:r>
                        <a:rPr lang="fr-FR" sz="1100" u="none" strike="noStrike">
                          <a:solidFill>
                            <a:srgbClr val="3D7E9A"/>
                          </a:solidFill>
                          <a:effectLst/>
                          <a:hlinkClick r:id="rId18" tooltip="The replace() method returns a new string with some or all matches of a pattern replaced by a replacement."/>
                        </a:rPr>
                        <a:t>replace</a:t>
                      </a:r>
                      <a:r>
                        <a:rPr lang="fr-FR" sz="1100">
                          <a:effectLst/>
                        </a:rPr>
                        <a:t>, </a:t>
                      </a:r>
                      <a:r>
                        <a:rPr lang="fr-FR" sz="1100" u="none" strike="noStrike">
                          <a:solidFill>
                            <a:srgbClr val="3D7E9A"/>
                          </a:solidFill>
                          <a:effectLst/>
                          <a:hlinkClick r:id="rId19" tooltip="The search() method executes a search for a match between a regular expression and this String object."/>
                        </a:rPr>
                        <a:t>search</a:t>
                      </a:r>
                      <a:endParaRPr lang="fr-FR" sz="1100">
                        <a:effectLst/>
                      </a:endParaRP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fr-FR" sz="1100">
                          <a:effectLst/>
                        </a:rPr>
                        <a:t>Work with regular expressions.</a:t>
                      </a: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75575">
                <a:tc>
                  <a:txBody>
                    <a:bodyPr/>
                    <a:lstStyle/>
                    <a:p>
                      <a:pPr algn="l"/>
                      <a:r>
                        <a:rPr lang="fr-FR" sz="1100" u="none" strike="noStrike" dirty="0" err="1">
                          <a:solidFill>
                            <a:srgbClr val="3D7E9A"/>
                          </a:solidFill>
                          <a:effectLst/>
                          <a:hlinkClick r:id="rId20" tooltip="The toLowerCase() method returns the calling string value converted to lower case."/>
                        </a:rPr>
                        <a:t>toLowerCase</a:t>
                      </a:r>
                      <a:r>
                        <a:rPr lang="fr-FR" sz="1100" dirty="0">
                          <a:effectLst/>
                        </a:rPr>
                        <a:t>, </a:t>
                      </a:r>
                      <a:br>
                        <a:rPr lang="fr-FR" sz="1100" dirty="0">
                          <a:effectLst/>
                        </a:rPr>
                      </a:br>
                      <a:r>
                        <a:rPr lang="fr-FR" sz="1100" u="none" strike="noStrike" dirty="0" err="1">
                          <a:solidFill>
                            <a:srgbClr val="3D7E9A"/>
                          </a:solidFill>
                          <a:effectLst/>
                          <a:hlinkClick r:id="rId21" tooltip="The toUpperCase() method returns the calling string value converted to uppercase (the value will be converted to a string if it isn't one)."/>
                        </a:rPr>
                        <a:t>toUpperCase</a:t>
                      </a:r>
                      <a:endParaRPr lang="fr-FR" sz="1100" dirty="0">
                        <a:effectLst/>
                      </a:endParaRP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en-US" sz="1100" dirty="0">
                          <a:effectLst/>
                        </a:rPr>
                        <a:t>Return the string in all lowercase or all uppercase, respectively.</a:t>
                      </a: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375575">
                <a:tc>
                  <a:txBody>
                    <a:bodyPr/>
                    <a:lstStyle/>
                    <a:p>
                      <a:pPr algn="l"/>
                      <a:r>
                        <a:rPr lang="fr-FR" sz="1100" u="none" strike="noStrike">
                          <a:solidFill>
                            <a:srgbClr val="3D7E9A"/>
                          </a:solidFill>
                          <a:effectLst/>
                          <a:hlinkClick r:id="rId22" tooltip="The normalize() method returns the Unicode Normalization Form of a given string (if the value isn't a string, it will be converted to one first)."/>
                        </a:rPr>
                        <a:t>normalize</a:t>
                      </a:r>
                      <a:endParaRPr lang="fr-FR" sz="1100">
                        <a:effectLst/>
                      </a:endParaRP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en-US" sz="1100">
                          <a:effectLst/>
                        </a:rPr>
                        <a:t>Returns the Unicode Normalization Form of the calling string value.</a:t>
                      </a: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375575">
                <a:tc>
                  <a:txBody>
                    <a:bodyPr/>
                    <a:lstStyle/>
                    <a:p>
                      <a:pPr algn="l"/>
                      <a:r>
                        <a:rPr lang="fr-FR" sz="1100" u="none" strike="noStrike" dirty="0" err="1">
                          <a:solidFill>
                            <a:srgbClr val="3D7E9A"/>
                          </a:solidFill>
                          <a:effectLst/>
                          <a:hlinkClick r:id="rId23" tooltip="The repeat() method constructs and returns a new string which contains the specified number of copies of the string on which it was called, concatenated together."/>
                        </a:rPr>
                        <a:t>repeat</a:t>
                      </a:r>
                      <a:endParaRPr lang="fr-FR" sz="1100" dirty="0">
                        <a:effectLst/>
                      </a:endParaRP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en-US" sz="1100">
                          <a:effectLst/>
                        </a:rPr>
                        <a:t>Returns a string consisting of the elements of the object repeated the given times.</a:t>
                      </a: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375575">
                <a:tc>
                  <a:txBody>
                    <a:bodyPr/>
                    <a:lstStyle/>
                    <a:p>
                      <a:pPr algn="l"/>
                      <a:r>
                        <a:rPr lang="fr-FR" sz="1100" u="none" strike="noStrike">
                          <a:solidFill>
                            <a:srgbClr val="3D7E9A"/>
                          </a:solidFill>
                          <a:effectLst/>
                          <a:hlinkClick r:id="rId24" tooltip="The trim() method removes whitespace from both ends of a string. Whitespace in this context is all the whitespace characters (space, tab, no-break space, etc.) and all the line terminator characters (LF, CR, etc.)."/>
                        </a:rPr>
                        <a:t>trim</a:t>
                      </a:r>
                      <a:endParaRPr lang="fr-FR" sz="1100">
                        <a:effectLst/>
                      </a:endParaRP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tc>
                  <a:txBody>
                    <a:bodyPr/>
                    <a:lstStyle/>
                    <a:p>
                      <a:pPr algn="l"/>
                      <a:r>
                        <a:rPr lang="en-US" sz="1100" dirty="0">
                          <a:effectLst/>
                        </a:rPr>
                        <a:t>Trims whitespace from the beginning and end of the string.</a:t>
                      </a:r>
                    </a:p>
                  </a:txBody>
                  <a:tcPr marL="27827" marR="27827" marT="20871" marB="20871"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180536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CA" sz="3600" dirty="0" err="1"/>
              <a:t>Méthodes</a:t>
            </a:r>
            <a:r>
              <a:rPr lang="en-CA" sz="2800" dirty="0"/>
              <a:t> </a:t>
            </a:r>
            <a:r>
              <a:rPr lang="en-CA" sz="2800" dirty="0">
                <a:solidFill>
                  <a:srgbClr val="00B0F0"/>
                </a:solidFill>
              </a:rPr>
              <a:t>substring( ), </a:t>
            </a:r>
            <a:r>
              <a:rPr lang="en-CA" sz="2800" dirty="0" err="1">
                <a:solidFill>
                  <a:srgbClr val="00B0F0"/>
                </a:solidFill>
              </a:rPr>
              <a:t>indexOf</a:t>
            </a:r>
            <a:r>
              <a:rPr lang="en-CA" sz="2800" dirty="0">
                <a:solidFill>
                  <a:srgbClr val="00B0F0"/>
                </a:solidFill>
              </a:rPr>
              <a:t>( ), </a:t>
            </a:r>
            <a:r>
              <a:rPr lang="en-CA" sz="2800" dirty="0" err="1">
                <a:solidFill>
                  <a:srgbClr val="00B0F0"/>
                </a:solidFill>
              </a:rPr>
              <a:t>lastIndexOf</a:t>
            </a:r>
            <a:r>
              <a:rPr lang="en-CA" sz="2800" dirty="0">
                <a:solidFill>
                  <a:srgbClr val="00B0F0"/>
                </a:solidFill>
              </a:rPr>
              <a:t>( )</a:t>
            </a:r>
            <a:endParaRPr lang="fr-FR" sz="2800" dirty="0">
              <a:solidFill>
                <a:srgbClr val="00B0F0"/>
              </a:solidFill>
            </a:endParaRPr>
          </a:p>
        </p:txBody>
      </p:sp>
      <p:sp>
        <p:nvSpPr>
          <p:cNvPr id="4" name="Rectangle 1"/>
          <p:cNvSpPr>
            <a:spLocks noChangeArrowheads="1"/>
          </p:cNvSpPr>
          <p:nvPr/>
        </p:nvSpPr>
        <p:spPr bwMode="auto">
          <a:xfrm>
            <a:off x="467544" y="1353000"/>
            <a:ext cx="5112568" cy="30008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90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filePath</a:t>
            </a:r>
            <a:r>
              <a:rPr kumimoji="0" lang="fr-FR" altLang="fr-FR" sz="90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900" b="1" i="0" u="none" strike="noStrike" cap="none" normalizeH="0" baseline="0" dirty="0">
                <a:ln>
                  <a:noFill/>
                </a:ln>
                <a:solidFill>
                  <a:srgbClr val="008000"/>
                </a:solidFill>
                <a:effectLst/>
                <a:latin typeface="Courier New" pitchFamily="49" charset="0"/>
                <a:cs typeface="Courier New" pitchFamily="49" charset="0"/>
              </a:rPr>
              <a:t>"c:/users/app/data/icon.png"</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p>
          <a:p>
            <a:pPr marL="0" marR="0" lvl="0" indent="0" algn="l" defTabSz="914400" rtl="0" eaLnBrk="1" fontAlgn="base" latinLnBrk="0" hangingPunct="1">
              <a:lnSpc>
                <a:spcPct val="100000"/>
              </a:lnSpc>
              <a:spcBef>
                <a:spcPct val="0"/>
              </a:spcBef>
              <a:spcAft>
                <a:spcPct val="0"/>
              </a:spcAft>
              <a:buClrTx/>
              <a:buSzTx/>
              <a:buFontTx/>
              <a:buNone/>
              <a:tabLst/>
            </a:pPr>
            <a:br>
              <a:rPr kumimoji="0" lang="fr-FR" altLang="fr-FR" sz="9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90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firstColonPos</a:t>
            </a:r>
            <a:r>
              <a:rPr kumimoji="0" lang="fr-FR" altLang="fr-FR" sz="90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filePath</a:t>
            </a:r>
            <a:r>
              <a:rPr kumimoji="0" lang="fr-FR" altLang="fr-FR" sz="900" b="0" i="0" u="none" strike="noStrike" cap="none" normalizeH="0" baseline="0" dirty="0" err="1">
                <a:ln>
                  <a:noFill/>
                </a:ln>
                <a:solidFill>
                  <a:srgbClr val="000000"/>
                </a:solidFill>
                <a:effectLst/>
                <a:latin typeface="Courier New" pitchFamily="49" charset="0"/>
                <a:cs typeface="Courier New" pitchFamily="49" charset="0"/>
              </a:rPr>
              <a:t>.</a:t>
            </a:r>
            <a:r>
              <a:rPr kumimoji="0" lang="fr-FR" altLang="fr-FR" sz="900" b="0" i="0" u="none" strike="noStrike" cap="none" normalizeH="0" baseline="0" dirty="0" err="1">
                <a:ln>
                  <a:noFill/>
                </a:ln>
                <a:solidFill>
                  <a:srgbClr val="7A7A43"/>
                </a:solidFill>
                <a:effectLst/>
                <a:latin typeface="Courier New" pitchFamily="49" charset="0"/>
                <a:cs typeface="Courier New" pitchFamily="49" charset="0"/>
              </a:rPr>
              <a:t>indexOf</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1" i="0" u="none" strike="noStrike" cap="none" normalizeH="0" baseline="0" dirty="0">
                <a:ln>
                  <a:noFill/>
                </a:ln>
                <a:solidFill>
                  <a:srgbClr val="008000"/>
                </a:solidFill>
                <a:effectLst/>
                <a:latin typeface="Courier New" pitchFamily="49" charset="0"/>
                <a:cs typeface="Courier New" pitchFamily="49" charset="0"/>
              </a:rPr>
              <a:t>':'</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9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90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firstSlashPos</a:t>
            </a:r>
            <a:r>
              <a:rPr kumimoji="0" lang="fr-FR" altLang="fr-FR" sz="90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filePath</a:t>
            </a:r>
            <a:r>
              <a:rPr kumimoji="0" lang="fr-FR" altLang="fr-FR" sz="900" b="0" i="0" u="none" strike="noStrike" cap="none" normalizeH="0" baseline="0" dirty="0" err="1">
                <a:ln>
                  <a:noFill/>
                </a:ln>
                <a:solidFill>
                  <a:srgbClr val="000000"/>
                </a:solidFill>
                <a:effectLst/>
                <a:latin typeface="Courier New" pitchFamily="49" charset="0"/>
                <a:cs typeface="Courier New" pitchFamily="49" charset="0"/>
              </a:rPr>
              <a:t>.</a:t>
            </a:r>
            <a:r>
              <a:rPr kumimoji="0" lang="fr-FR" altLang="fr-FR" sz="900" b="0" i="0" u="none" strike="noStrike" cap="none" normalizeH="0" baseline="0" dirty="0" err="1">
                <a:ln>
                  <a:noFill/>
                </a:ln>
                <a:solidFill>
                  <a:srgbClr val="7A7A43"/>
                </a:solidFill>
                <a:effectLst/>
                <a:latin typeface="Courier New" pitchFamily="49" charset="0"/>
                <a:cs typeface="Courier New" pitchFamily="49" charset="0"/>
              </a:rPr>
              <a:t>indexOf</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1" i="0" u="none" strike="noStrike" cap="none" normalizeH="0" baseline="0" dirty="0">
                <a:ln>
                  <a:noFill/>
                </a:ln>
                <a:solidFill>
                  <a:srgbClr val="008000"/>
                </a:solidFill>
                <a:effectLst/>
                <a:latin typeface="Courier New" pitchFamily="49" charset="0"/>
                <a:cs typeface="Courier New" pitchFamily="49" charset="0"/>
              </a:rPr>
              <a:t>'/'</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9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90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lastSlashPos</a:t>
            </a:r>
            <a:r>
              <a:rPr kumimoji="0" lang="fr-FR" altLang="fr-FR" sz="90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filePath</a:t>
            </a:r>
            <a:r>
              <a:rPr kumimoji="0" lang="fr-FR" altLang="fr-FR" sz="900" b="0" i="0" u="none" strike="noStrike" cap="none" normalizeH="0" baseline="0" dirty="0" err="1">
                <a:ln>
                  <a:noFill/>
                </a:ln>
                <a:solidFill>
                  <a:srgbClr val="000000"/>
                </a:solidFill>
                <a:effectLst/>
                <a:latin typeface="Courier New" pitchFamily="49" charset="0"/>
                <a:cs typeface="Courier New" pitchFamily="49" charset="0"/>
              </a:rPr>
              <a:t>.</a:t>
            </a:r>
            <a:r>
              <a:rPr kumimoji="0" lang="fr-FR" altLang="fr-FR" sz="900" b="0" i="0" u="none" strike="noStrike" cap="none" normalizeH="0" baseline="0" dirty="0" err="1">
                <a:ln>
                  <a:noFill/>
                </a:ln>
                <a:solidFill>
                  <a:srgbClr val="7A7A43"/>
                </a:solidFill>
                <a:effectLst/>
                <a:latin typeface="Courier New" pitchFamily="49" charset="0"/>
                <a:cs typeface="Courier New" pitchFamily="49" charset="0"/>
              </a:rPr>
              <a:t>lastIndexOf</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1" i="0" u="none" strike="noStrike" cap="none" normalizeH="0" baseline="0" dirty="0">
                <a:ln>
                  <a:noFill/>
                </a:ln>
                <a:solidFill>
                  <a:srgbClr val="008000"/>
                </a:solidFill>
                <a:effectLst/>
                <a:latin typeface="Courier New" pitchFamily="49" charset="0"/>
                <a:cs typeface="Courier New" pitchFamily="49" charset="0"/>
              </a:rPr>
              <a:t>'/'</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9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90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lastDotPos</a:t>
            </a:r>
            <a:r>
              <a:rPr kumimoji="0" lang="fr-FR" altLang="fr-FR" sz="90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filePath</a:t>
            </a:r>
            <a:r>
              <a:rPr kumimoji="0" lang="fr-FR" altLang="fr-FR" sz="900" b="0" i="0" u="none" strike="noStrike" cap="none" normalizeH="0" baseline="0" dirty="0" err="1">
                <a:ln>
                  <a:noFill/>
                </a:ln>
                <a:solidFill>
                  <a:srgbClr val="000000"/>
                </a:solidFill>
                <a:effectLst/>
                <a:latin typeface="Courier New" pitchFamily="49" charset="0"/>
                <a:cs typeface="Courier New" pitchFamily="49" charset="0"/>
              </a:rPr>
              <a:t>.</a:t>
            </a:r>
            <a:r>
              <a:rPr kumimoji="0" lang="fr-FR" altLang="fr-FR" sz="900" b="0" i="0" u="none" strike="noStrike" cap="none" normalizeH="0" baseline="0" dirty="0" err="1">
                <a:ln>
                  <a:noFill/>
                </a:ln>
                <a:solidFill>
                  <a:srgbClr val="7A7A43"/>
                </a:solidFill>
                <a:effectLst/>
                <a:latin typeface="Courier New" pitchFamily="49" charset="0"/>
                <a:cs typeface="Courier New" pitchFamily="49" charset="0"/>
              </a:rPr>
              <a:t>lastIndexOf</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1" i="0" u="none" strike="noStrike" cap="none" normalizeH="0" baseline="0" dirty="0">
                <a:ln>
                  <a:noFill/>
                </a:ln>
                <a:solidFill>
                  <a:srgbClr val="008000"/>
                </a:solidFill>
                <a:effectLst/>
                <a:latin typeface="Courier New" pitchFamily="49" charset="0"/>
                <a:cs typeface="Courier New" pitchFamily="49" charset="0"/>
              </a:rPr>
              <a:t>'.'</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p>
          <a:p>
            <a:pPr marL="0" marR="0" lvl="0" indent="0" algn="l" defTabSz="914400" rtl="0" eaLnBrk="1" fontAlgn="base" latinLnBrk="0" hangingPunct="1">
              <a:lnSpc>
                <a:spcPct val="100000"/>
              </a:lnSpc>
              <a:spcBef>
                <a:spcPct val="0"/>
              </a:spcBef>
              <a:spcAft>
                <a:spcPct val="0"/>
              </a:spcAft>
              <a:buClrTx/>
              <a:buSzTx/>
              <a:buFontTx/>
              <a:buNone/>
              <a:tabLst/>
            </a:pPr>
            <a:br>
              <a:rPr kumimoji="0" lang="fr-FR" altLang="fr-FR" sz="9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90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disk</a:t>
            </a:r>
            <a:r>
              <a:rPr kumimoji="0" lang="fr-FR" altLang="fr-FR" sz="90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filePath</a:t>
            </a:r>
            <a:r>
              <a:rPr kumimoji="0" lang="fr-FR" altLang="fr-FR" sz="900" b="0" i="0" u="none" strike="noStrike" cap="none" normalizeH="0" baseline="0" dirty="0" err="1">
                <a:ln>
                  <a:noFill/>
                </a:ln>
                <a:solidFill>
                  <a:srgbClr val="000000"/>
                </a:solidFill>
                <a:effectLst/>
                <a:latin typeface="Courier New" pitchFamily="49" charset="0"/>
                <a:cs typeface="Courier New" pitchFamily="49" charset="0"/>
              </a:rPr>
              <a:t>.</a:t>
            </a:r>
            <a:r>
              <a:rPr kumimoji="0" lang="fr-FR" altLang="fr-FR" sz="900" b="0" i="0" u="none" strike="noStrike" cap="none" normalizeH="0" baseline="0" dirty="0" err="1">
                <a:ln>
                  <a:noFill/>
                </a:ln>
                <a:solidFill>
                  <a:srgbClr val="7A7A43"/>
                </a:solidFill>
                <a:effectLst/>
                <a:latin typeface="Courier New" pitchFamily="49" charset="0"/>
                <a:cs typeface="Courier New" pitchFamily="49" charset="0"/>
              </a:rPr>
              <a:t>substring</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0" i="0" u="none" strike="noStrike" cap="none" normalizeH="0" baseline="0" dirty="0">
                <a:ln>
                  <a:noFill/>
                </a:ln>
                <a:solidFill>
                  <a:srgbClr val="0000FF"/>
                </a:solidFill>
                <a:effectLst/>
                <a:latin typeface="Courier New" pitchFamily="49" charset="0"/>
                <a:cs typeface="Courier New" pitchFamily="49" charset="0"/>
              </a:rPr>
              <a:t>0</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1" i="1" u="none" strike="noStrike" cap="none" normalizeH="0" baseline="0" dirty="0">
                <a:ln>
                  <a:noFill/>
                </a:ln>
                <a:solidFill>
                  <a:srgbClr val="660E7A"/>
                </a:solidFill>
                <a:effectLst/>
                <a:latin typeface="Courier New" pitchFamily="49" charset="0"/>
                <a:cs typeface="Courier New" pitchFamily="49" charset="0"/>
              </a:rPr>
              <a:t>firstColonPos </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900" b="0" i="0" u="none" strike="noStrike" cap="none" normalizeH="0" baseline="0" dirty="0">
                <a:ln>
                  <a:noFill/>
                </a:ln>
                <a:solidFill>
                  <a:srgbClr val="0000FF"/>
                </a:solidFill>
                <a:effectLst/>
                <a:latin typeface="Courier New" pitchFamily="49" charset="0"/>
                <a:cs typeface="Courier New" pitchFamily="49" charset="0"/>
              </a:rPr>
              <a:t>1</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9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90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folders</a:t>
            </a:r>
            <a:r>
              <a:rPr kumimoji="0" lang="fr-FR" altLang="fr-FR" sz="90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filePath</a:t>
            </a:r>
            <a:r>
              <a:rPr kumimoji="0" lang="fr-FR" altLang="fr-FR" sz="900" b="0" i="0" u="none" strike="noStrike" cap="none" normalizeH="0" baseline="0" dirty="0" err="1">
                <a:ln>
                  <a:noFill/>
                </a:ln>
                <a:solidFill>
                  <a:srgbClr val="000000"/>
                </a:solidFill>
                <a:effectLst/>
                <a:latin typeface="Courier New" pitchFamily="49" charset="0"/>
                <a:cs typeface="Courier New" pitchFamily="49" charset="0"/>
              </a:rPr>
              <a:t>.</a:t>
            </a:r>
            <a:r>
              <a:rPr kumimoji="0" lang="fr-FR" altLang="fr-FR" sz="900" b="0" i="0" u="none" strike="noStrike" cap="none" normalizeH="0" baseline="0" dirty="0" err="1">
                <a:ln>
                  <a:noFill/>
                </a:ln>
                <a:solidFill>
                  <a:srgbClr val="7A7A43"/>
                </a:solidFill>
                <a:effectLst/>
                <a:latin typeface="Courier New" pitchFamily="49" charset="0"/>
                <a:cs typeface="Courier New" pitchFamily="49" charset="0"/>
              </a:rPr>
              <a:t>substring</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firstSlashPos</a:t>
            </a:r>
            <a:r>
              <a:rPr kumimoji="0" lang="fr-FR" altLang="fr-FR" sz="900" b="0" i="0" u="none" strike="noStrike" cap="none" normalizeH="0" baseline="0" dirty="0" err="1">
                <a:ln>
                  <a:noFill/>
                </a:ln>
                <a:solidFill>
                  <a:srgbClr val="000000"/>
                </a:solidFill>
                <a:effectLst/>
                <a:latin typeface="Courier New" pitchFamily="49" charset="0"/>
                <a:cs typeface="Courier New" pitchFamily="49" charset="0"/>
              </a:rPr>
              <a:t>,</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lastSlashPos</a:t>
            </a:r>
            <a:r>
              <a:rPr kumimoji="0" lang="fr-FR" altLang="fr-FR" sz="90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900" b="0" i="0" u="none" strike="noStrike" cap="none" normalizeH="0" baseline="0" dirty="0">
                <a:ln>
                  <a:noFill/>
                </a:ln>
                <a:solidFill>
                  <a:srgbClr val="0000FF"/>
                </a:solidFill>
                <a:effectLst/>
                <a:latin typeface="Courier New" pitchFamily="49" charset="0"/>
                <a:cs typeface="Courier New" pitchFamily="49" charset="0"/>
              </a:rPr>
              <a:t>1</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9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90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fileName</a:t>
            </a:r>
            <a:r>
              <a:rPr kumimoji="0" lang="fr-FR" altLang="fr-FR" sz="90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filePath</a:t>
            </a:r>
            <a:r>
              <a:rPr kumimoji="0" lang="fr-FR" altLang="fr-FR" sz="900" b="0" i="0" u="none" strike="noStrike" cap="none" normalizeH="0" baseline="0" dirty="0" err="1">
                <a:ln>
                  <a:noFill/>
                </a:ln>
                <a:solidFill>
                  <a:srgbClr val="000000"/>
                </a:solidFill>
                <a:effectLst/>
                <a:latin typeface="Courier New" pitchFamily="49" charset="0"/>
                <a:cs typeface="Courier New" pitchFamily="49" charset="0"/>
              </a:rPr>
              <a:t>.</a:t>
            </a:r>
            <a:r>
              <a:rPr kumimoji="0" lang="fr-FR" altLang="fr-FR" sz="900" b="0" i="0" u="none" strike="noStrike" cap="none" normalizeH="0" baseline="0" dirty="0" err="1">
                <a:ln>
                  <a:noFill/>
                </a:ln>
                <a:solidFill>
                  <a:srgbClr val="7A7A43"/>
                </a:solidFill>
                <a:effectLst/>
                <a:latin typeface="Courier New" pitchFamily="49" charset="0"/>
                <a:cs typeface="Courier New" pitchFamily="49" charset="0"/>
              </a:rPr>
              <a:t>substring</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lastSlashPos</a:t>
            </a:r>
            <a:r>
              <a:rPr kumimoji="0" lang="fr-FR" altLang="fr-FR" sz="90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900" b="0" i="0" u="none" strike="noStrike" cap="none" normalizeH="0" baseline="0" dirty="0">
                <a:ln>
                  <a:noFill/>
                </a:ln>
                <a:solidFill>
                  <a:srgbClr val="0000FF"/>
                </a:solidFill>
                <a:effectLst/>
                <a:latin typeface="Courier New" pitchFamily="49" charset="0"/>
                <a:cs typeface="Courier New" pitchFamily="49" charset="0"/>
              </a:rPr>
              <a:t>1</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filePath</a:t>
            </a:r>
            <a:r>
              <a:rPr kumimoji="0" lang="fr-FR" altLang="fr-FR" sz="900" b="0" i="0" u="none" strike="noStrike" cap="none" normalizeH="0" baseline="0" dirty="0" err="1">
                <a:ln>
                  <a:noFill/>
                </a:ln>
                <a:solidFill>
                  <a:srgbClr val="000000"/>
                </a:solidFill>
                <a:effectLst/>
                <a:latin typeface="Courier New" pitchFamily="49" charset="0"/>
                <a:cs typeface="Courier New" pitchFamily="49" charset="0"/>
              </a:rPr>
              <a:t>.</a:t>
            </a:r>
            <a:r>
              <a:rPr kumimoji="0" lang="fr-FR" altLang="fr-FR" sz="900" b="1" i="0" u="none" strike="noStrike" cap="none" normalizeH="0" baseline="0" dirty="0" err="1">
                <a:ln>
                  <a:noFill/>
                </a:ln>
                <a:solidFill>
                  <a:srgbClr val="660E7A"/>
                </a:solidFill>
                <a:effectLst/>
                <a:latin typeface="Courier New" pitchFamily="49" charset="0"/>
                <a:cs typeface="Courier New" pitchFamily="49" charset="0"/>
              </a:rPr>
              <a:t>length</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9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90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fileExt</a:t>
            </a:r>
            <a:r>
              <a:rPr kumimoji="0" lang="fr-FR" altLang="fr-FR" sz="90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filePath</a:t>
            </a:r>
            <a:r>
              <a:rPr kumimoji="0" lang="fr-FR" altLang="fr-FR" sz="900" b="0" i="0" u="none" strike="noStrike" cap="none" normalizeH="0" baseline="0" dirty="0" err="1">
                <a:ln>
                  <a:noFill/>
                </a:ln>
                <a:solidFill>
                  <a:srgbClr val="000000"/>
                </a:solidFill>
                <a:effectLst/>
                <a:latin typeface="Courier New" pitchFamily="49" charset="0"/>
                <a:cs typeface="Courier New" pitchFamily="49" charset="0"/>
              </a:rPr>
              <a:t>.</a:t>
            </a:r>
            <a:r>
              <a:rPr kumimoji="0" lang="fr-FR" altLang="fr-FR" sz="900" b="0" i="0" u="none" strike="noStrike" cap="none" normalizeH="0" baseline="0" dirty="0" err="1">
                <a:ln>
                  <a:noFill/>
                </a:ln>
                <a:solidFill>
                  <a:srgbClr val="7A7A43"/>
                </a:solidFill>
                <a:effectLst/>
                <a:latin typeface="Courier New" pitchFamily="49" charset="0"/>
                <a:cs typeface="Courier New" pitchFamily="49" charset="0"/>
              </a:rPr>
              <a:t>substring</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lastDotPos</a:t>
            </a:r>
            <a:r>
              <a:rPr kumimoji="0" lang="fr-FR" altLang="fr-FR" sz="90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900" b="0" i="0" u="none" strike="noStrike" cap="none" normalizeH="0" baseline="0" dirty="0">
                <a:ln>
                  <a:noFill/>
                </a:ln>
                <a:solidFill>
                  <a:srgbClr val="0000FF"/>
                </a:solidFill>
                <a:effectLst/>
                <a:latin typeface="Courier New" pitchFamily="49" charset="0"/>
                <a:cs typeface="Courier New" pitchFamily="49" charset="0"/>
              </a:rPr>
              <a:t>1</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filePath</a:t>
            </a:r>
            <a:r>
              <a:rPr kumimoji="0" lang="fr-FR" altLang="fr-FR" sz="900" b="0" i="0" u="none" strike="noStrike" cap="none" normalizeH="0" baseline="0" dirty="0" err="1">
                <a:ln>
                  <a:noFill/>
                </a:ln>
                <a:solidFill>
                  <a:srgbClr val="000000"/>
                </a:solidFill>
                <a:effectLst/>
                <a:latin typeface="Courier New" pitchFamily="49" charset="0"/>
                <a:cs typeface="Courier New" pitchFamily="49" charset="0"/>
              </a:rPr>
              <a:t>.</a:t>
            </a:r>
            <a:r>
              <a:rPr kumimoji="0" lang="fr-FR" altLang="fr-FR" sz="900" b="1" i="0" u="none" strike="noStrike" cap="none" normalizeH="0" baseline="0" dirty="0" err="1">
                <a:ln>
                  <a:noFill/>
                </a:ln>
                <a:solidFill>
                  <a:srgbClr val="660E7A"/>
                </a:solidFill>
                <a:effectLst/>
                <a:latin typeface="Courier New" pitchFamily="49" charset="0"/>
                <a:cs typeface="Courier New" pitchFamily="49" charset="0"/>
              </a:rPr>
              <a:t>length</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dirty="0">
              <a:solidFill>
                <a:srgbClr val="000000"/>
              </a:solidFill>
              <a:latin typeface="Courier New" pitchFamily="49"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900" b="0" i="0" u="none" strike="noStrike" cap="none" normalizeH="0" baseline="0" dirty="0">
              <a:ln>
                <a:noFill/>
              </a:ln>
              <a:solidFill>
                <a:srgbClr val="000000"/>
              </a:solidFill>
              <a:effectLst/>
              <a:latin typeface="Courier New" pitchFamily="49"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dirty="0">
              <a:solidFill>
                <a:srgbClr val="000000"/>
              </a:solidFill>
              <a:latin typeface="Courier New" pitchFamily="49"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900" b="0" i="0" u="none" strike="noStrike" cap="none" normalizeH="0" baseline="0" dirty="0">
              <a:ln>
                <a:noFill/>
              </a:ln>
              <a:solidFill>
                <a:srgbClr val="000000"/>
              </a:solidFill>
              <a:effectLst/>
              <a:latin typeface="Courier New" pitchFamily="49"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900" dirty="0">
              <a:solidFill>
                <a:srgbClr val="000000"/>
              </a:solidFill>
              <a:latin typeface="Courier New" pitchFamily="49"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br>
              <a:rPr kumimoji="0" lang="fr-FR" altLang="fr-FR" sz="9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900" b="1" i="1" u="none" strike="noStrike" cap="none" normalizeH="0" baseline="0" dirty="0">
                <a:ln>
                  <a:noFill/>
                </a:ln>
                <a:solidFill>
                  <a:srgbClr val="660E7A"/>
                </a:solidFill>
                <a:effectLst/>
                <a:latin typeface="Courier New" pitchFamily="49" charset="0"/>
                <a:cs typeface="Courier New" pitchFamily="49" charset="0"/>
              </a:rPr>
              <a:t>console</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0" i="0" u="none" strike="noStrike" cap="none" normalizeH="0" baseline="0" dirty="0">
                <a:ln>
                  <a:noFill/>
                </a:ln>
                <a:solidFill>
                  <a:srgbClr val="7A7A43"/>
                </a:solidFill>
                <a:effectLst/>
                <a:latin typeface="Courier New" pitchFamily="49" charset="0"/>
                <a:cs typeface="Courier New" pitchFamily="49" charset="0"/>
              </a:rPr>
              <a:t>log</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disk</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9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900" b="1" i="1" u="none" strike="noStrike" cap="none" normalizeH="0" baseline="0" dirty="0">
                <a:ln>
                  <a:noFill/>
                </a:ln>
                <a:solidFill>
                  <a:srgbClr val="660E7A"/>
                </a:solidFill>
                <a:effectLst/>
                <a:latin typeface="Courier New" pitchFamily="49" charset="0"/>
                <a:cs typeface="Courier New" pitchFamily="49" charset="0"/>
              </a:rPr>
              <a:t>console</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0" i="0" u="none" strike="noStrike" cap="none" normalizeH="0" baseline="0" dirty="0">
                <a:ln>
                  <a:noFill/>
                </a:ln>
                <a:solidFill>
                  <a:srgbClr val="7A7A43"/>
                </a:solidFill>
                <a:effectLst/>
                <a:latin typeface="Courier New" pitchFamily="49" charset="0"/>
                <a:cs typeface="Courier New" pitchFamily="49" charset="0"/>
              </a:rPr>
              <a:t>log</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folders</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9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900" b="1" i="1" u="none" strike="noStrike" cap="none" normalizeH="0" baseline="0" dirty="0">
                <a:ln>
                  <a:noFill/>
                </a:ln>
                <a:solidFill>
                  <a:srgbClr val="660E7A"/>
                </a:solidFill>
                <a:effectLst/>
                <a:latin typeface="Courier New" pitchFamily="49" charset="0"/>
                <a:cs typeface="Courier New" pitchFamily="49" charset="0"/>
              </a:rPr>
              <a:t>console</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0" i="0" u="none" strike="noStrike" cap="none" normalizeH="0" baseline="0" dirty="0">
                <a:ln>
                  <a:noFill/>
                </a:ln>
                <a:solidFill>
                  <a:srgbClr val="7A7A43"/>
                </a:solidFill>
                <a:effectLst/>
                <a:latin typeface="Courier New" pitchFamily="49" charset="0"/>
                <a:cs typeface="Courier New" pitchFamily="49" charset="0"/>
              </a:rPr>
              <a:t>log</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fileName</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9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900" b="1" i="1" u="none" strike="noStrike" cap="none" normalizeH="0" baseline="0" dirty="0">
                <a:ln>
                  <a:noFill/>
                </a:ln>
                <a:solidFill>
                  <a:srgbClr val="660E7A"/>
                </a:solidFill>
                <a:effectLst/>
                <a:latin typeface="Courier New" pitchFamily="49" charset="0"/>
                <a:cs typeface="Courier New" pitchFamily="49" charset="0"/>
              </a:rPr>
              <a:t>console</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0" i="0" u="none" strike="noStrike" cap="none" normalizeH="0" baseline="0" dirty="0">
                <a:ln>
                  <a:noFill/>
                </a:ln>
                <a:solidFill>
                  <a:srgbClr val="7A7A43"/>
                </a:solidFill>
                <a:effectLst/>
                <a:latin typeface="Courier New" pitchFamily="49" charset="0"/>
                <a:cs typeface="Courier New" pitchFamily="49" charset="0"/>
              </a:rPr>
              <a:t>log</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1" i="1" u="none" strike="noStrike" cap="none" normalizeH="0" baseline="0" dirty="0" err="1">
                <a:ln>
                  <a:noFill/>
                </a:ln>
                <a:solidFill>
                  <a:srgbClr val="660E7A"/>
                </a:solidFill>
                <a:effectLst/>
                <a:latin typeface="Courier New" pitchFamily="49" charset="0"/>
                <a:cs typeface="Courier New" pitchFamily="49" charset="0"/>
              </a:rPr>
              <a:t>fileExt</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endParaRPr kumimoji="0" lang="fr-FR" altLang="fr-FR" sz="1050" b="0" i="0" u="none" strike="noStrike" cap="none" normalizeH="0" baseline="0" dirty="0">
              <a:ln>
                <a:noFill/>
              </a:ln>
              <a:solidFill>
                <a:schemeClr val="tx1"/>
              </a:solidFill>
              <a:effectLst/>
              <a:latin typeface="Arial" pitchFamily="34" charset="0"/>
              <a:cs typeface="Arial"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9266" y="3067434"/>
            <a:ext cx="3304746" cy="15198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2536724" y="1688602"/>
            <a:ext cx="792088" cy="144017"/>
          </a:xfrm>
          <a:prstGeom prst="rect">
            <a:avLst/>
          </a:prstGeom>
          <a:solidFill>
            <a:srgbClr val="00B0F0">
              <a:alpha val="1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2474804" y="1961782"/>
            <a:ext cx="1089083" cy="144017"/>
          </a:xfrm>
          <a:prstGeom prst="rect">
            <a:avLst/>
          </a:prstGeom>
          <a:solidFill>
            <a:srgbClr val="00B0F0">
              <a:alpha val="1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1912467" y="2374778"/>
            <a:ext cx="2016224" cy="144017"/>
          </a:xfrm>
          <a:prstGeom prst="rect">
            <a:avLst/>
          </a:prstGeom>
          <a:solidFill>
            <a:srgbClr val="00B0F0">
              <a:alpha val="1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5292080" y="1203598"/>
            <a:ext cx="3768980" cy="369332"/>
          </a:xfrm>
          <a:prstGeom prst="rect">
            <a:avLst/>
          </a:prstGeom>
        </p:spPr>
        <p:txBody>
          <a:bodyPr wrap="none">
            <a:spAutoFit/>
          </a:bodyPr>
          <a:lstStyle/>
          <a:p>
            <a:r>
              <a:rPr lang="fr-FR" altLang="fr-FR" b="1" dirty="0">
                <a:solidFill>
                  <a:srgbClr val="008000"/>
                </a:solidFill>
                <a:latin typeface="Courier New" pitchFamily="49" charset="0"/>
                <a:cs typeface="Courier New" pitchFamily="49" charset="0"/>
              </a:rPr>
              <a:t>c:/users/app/data/icon.png</a:t>
            </a:r>
            <a:endParaRPr lang="fr-FR" dirty="0"/>
          </a:p>
        </p:txBody>
      </p:sp>
      <p:cxnSp>
        <p:nvCxnSpPr>
          <p:cNvPr id="13" name="Connecteur droit avec flèche 12"/>
          <p:cNvCxnSpPr/>
          <p:nvPr/>
        </p:nvCxnSpPr>
        <p:spPr>
          <a:xfrm flipV="1">
            <a:off x="7787982" y="1491630"/>
            <a:ext cx="0" cy="542160"/>
          </a:xfrm>
          <a:prstGeom prst="straightConnector1">
            <a:avLst/>
          </a:prstGeom>
          <a:ln w="127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flipV="1">
            <a:off x="8460432" y="1491630"/>
            <a:ext cx="0" cy="681976"/>
          </a:xfrm>
          <a:prstGeom prst="straightConnector1">
            <a:avLst/>
          </a:prstGeom>
          <a:ln w="127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V="1">
            <a:off x="5718802" y="1491630"/>
            <a:ext cx="0" cy="408233"/>
          </a:xfrm>
          <a:prstGeom prst="straightConnector1">
            <a:avLst/>
          </a:prstGeom>
          <a:ln w="127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flipV="1">
            <a:off x="5580112" y="1491630"/>
            <a:ext cx="571" cy="268980"/>
          </a:xfrm>
          <a:prstGeom prst="straightConnector1">
            <a:avLst/>
          </a:prstGeom>
          <a:ln w="127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a:off x="3419872" y="1760610"/>
            <a:ext cx="2160240" cy="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a:off x="3419872" y="1899863"/>
            <a:ext cx="2298930" cy="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a:off x="3635896" y="2028653"/>
            <a:ext cx="4152086" cy="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a:off x="3491880" y="2173606"/>
            <a:ext cx="4968552" cy="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05411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5496" y="1365180"/>
            <a:ext cx="7718780" cy="3323987"/>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5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1050" b="1" i="1" u="none" strike="noStrike" cap="none" normalizeH="0" baseline="0" dirty="0" err="1">
                <a:ln>
                  <a:noFill/>
                </a:ln>
                <a:solidFill>
                  <a:srgbClr val="660E7A"/>
                </a:solidFill>
                <a:effectLst/>
                <a:latin typeface="Courier New" pitchFamily="49" charset="0"/>
                <a:cs typeface="Courier New" pitchFamily="49" charset="0"/>
              </a:rPr>
              <a:t>name</a:t>
            </a:r>
            <a:r>
              <a:rPr kumimoji="0" lang="fr-FR" altLang="fr-FR" sz="105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1" i="0" u="none" strike="noStrike" cap="none" normalizeH="0" baseline="0" dirty="0">
                <a:ln>
                  <a:noFill/>
                </a:ln>
                <a:solidFill>
                  <a:srgbClr val="008000"/>
                </a:solidFill>
                <a:effectLst/>
                <a:latin typeface="Courier New" pitchFamily="49" charset="0"/>
                <a:cs typeface="Courier New" pitchFamily="49" charset="0"/>
              </a:rPr>
              <a:t>"  Alain </a:t>
            </a:r>
            <a:r>
              <a:rPr kumimoji="0" lang="fr-FR" altLang="fr-FR" sz="1050" b="1" i="0" u="none" strike="noStrike" cap="none" normalizeH="0" baseline="0" dirty="0" err="1">
                <a:ln>
                  <a:noFill/>
                </a:ln>
                <a:solidFill>
                  <a:srgbClr val="008000"/>
                </a:solidFill>
                <a:effectLst/>
                <a:latin typeface="Courier New" pitchFamily="49" charset="0"/>
                <a:cs typeface="Courier New" pitchFamily="49" charset="0"/>
              </a:rPr>
              <a:t>Proviste</a:t>
            </a:r>
            <a:r>
              <a:rPr kumimoji="0" lang="fr-FR" altLang="fr-FR" sz="1050" b="1" i="0" u="none" strike="noStrike" cap="none" normalizeH="0" baseline="0" dirty="0">
                <a:ln>
                  <a:noFill/>
                </a:ln>
                <a:solidFill>
                  <a:srgbClr val="008000"/>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1" i="0" u="none" strike="noStrike" cap="none" normalizeH="0" baseline="0" dirty="0" err="1">
                <a:ln>
                  <a:noFill/>
                </a:ln>
                <a:solidFill>
                  <a:srgbClr val="000080"/>
                </a:solidFill>
                <a:effectLst/>
                <a:latin typeface="Courier New" pitchFamily="49" charset="0"/>
                <a:cs typeface="Courier New" pitchFamily="49" charset="0"/>
              </a:rPr>
              <a:t>function</a:t>
            </a:r>
            <a:r>
              <a:rPr kumimoji="0" lang="fr-FR" altLang="fr-FR" sz="1050" b="1" i="0" u="none" strike="noStrike" cap="none" normalizeH="0" baseline="0" dirty="0">
                <a:ln>
                  <a:noFill/>
                </a:ln>
                <a:solidFill>
                  <a:srgbClr val="000080"/>
                </a:solidFill>
                <a:effectLst/>
                <a:latin typeface="Courier New" pitchFamily="49" charset="0"/>
                <a:cs typeface="Courier New" pitchFamily="49" charset="0"/>
              </a:rPr>
              <a:t> </a:t>
            </a:r>
            <a:r>
              <a:rPr kumimoji="0" lang="fr-FR" altLang="fr-FR" sz="1050" b="0" i="1" u="none" strike="noStrike" cap="none" normalizeH="0" baseline="0" dirty="0" err="1">
                <a:ln>
                  <a:noFill/>
                </a:ln>
                <a:solidFill>
                  <a:srgbClr val="000000"/>
                </a:solidFill>
                <a:effectLst/>
                <a:latin typeface="Courier New" pitchFamily="49" charset="0"/>
                <a:cs typeface="Courier New" pitchFamily="49" charset="0"/>
              </a:rPr>
              <a:t>myTrim</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(string) { </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1050" b="0" i="0" u="none" strike="noStrike" cap="none" normalizeH="0" baseline="0" dirty="0" err="1">
                <a:ln>
                  <a:noFill/>
                </a:ln>
                <a:solidFill>
                  <a:srgbClr val="458383"/>
                </a:solidFill>
                <a:effectLst/>
                <a:latin typeface="Courier New" pitchFamily="49" charset="0"/>
                <a:cs typeface="Courier New" pitchFamily="49" charset="0"/>
              </a:rPr>
              <a:t>firstNotSpaceCharIndex</a:t>
            </a:r>
            <a:r>
              <a:rPr kumimoji="0" lang="fr-FR" altLang="fr-FR" sz="1050" b="0" i="0" u="none" strike="noStrike" cap="none" normalizeH="0" baseline="0" dirty="0">
                <a:ln>
                  <a:noFill/>
                </a:ln>
                <a:solidFill>
                  <a:srgbClr val="458383"/>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FF"/>
                </a:solidFill>
                <a:effectLst/>
                <a:latin typeface="Courier New" pitchFamily="49" charset="0"/>
                <a:cs typeface="Courier New" pitchFamily="49" charset="0"/>
              </a:rPr>
              <a:t>0</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1" i="0" u="none" strike="noStrike" cap="none" normalizeH="0" baseline="0" dirty="0" err="1">
                <a:ln>
                  <a:noFill/>
                </a:ln>
                <a:solidFill>
                  <a:srgbClr val="000080"/>
                </a:solidFill>
                <a:effectLst/>
                <a:latin typeface="Courier New" pitchFamily="49" charset="0"/>
                <a:cs typeface="Courier New" pitchFamily="49" charset="0"/>
              </a:rPr>
              <a:t>while</a:t>
            </a:r>
            <a:r>
              <a:rPr kumimoji="0" lang="fr-FR" altLang="fr-FR" sz="1050" b="1" i="0" u="none" strike="noStrike" cap="none" normalizeH="0" baseline="0" dirty="0">
                <a:ln>
                  <a:noFill/>
                </a:ln>
                <a:solidFill>
                  <a:srgbClr val="000080"/>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0" i="0" u="none" strike="noStrike" cap="none" normalizeH="0" baseline="0" dirty="0" err="1">
                <a:ln>
                  <a:noFill/>
                </a:ln>
                <a:solidFill>
                  <a:srgbClr val="458383"/>
                </a:solidFill>
                <a:effectLst/>
                <a:latin typeface="Courier New" pitchFamily="49" charset="0"/>
                <a:cs typeface="Courier New" pitchFamily="49" charset="0"/>
              </a:rPr>
              <a:t>firstNotSpaceCharIndex</a:t>
            </a:r>
            <a:r>
              <a:rPr kumimoji="0" lang="fr-FR" altLang="fr-FR" sz="1050" b="0" i="0" u="none" strike="noStrike" cap="none" normalizeH="0" baseline="0" dirty="0">
                <a:ln>
                  <a:noFill/>
                </a:ln>
                <a:solidFill>
                  <a:srgbClr val="458383"/>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&lt; </a:t>
            </a:r>
            <a:r>
              <a:rPr kumimoji="0" lang="fr-FR" altLang="fr-FR" sz="1050" b="0" i="0" u="none" strike="noStrike" cap="none" normalizeH="0" baseline="0" dirty="0" err="1">
                <a:ln>
                  <a:noFill/>
                </a:ln>
                <a:solidFill>
                  <a:srgbClr val="000000"/>
                </a:solidFill>
                <a:effectLst/>
                <a:latin typeface="Courier New" pitchFamily="49" charset="0"/>
                <a:cs typeface="Courier New" pitchFamily="49" charset="0"/>
              </a:rPr>
              <a:t>string.</a:t>
            </a:r>
            <a:r>
              <a:rPr kumimoji="0" lang="fr-FR" altLang="fr-FR" sz="1050" b="1" i="0" u="none" strike="noStrike" cap="none" normalizeH="0" baseline="0" dirty="0" err="1">
                <a:ln>
                  <a:noFill/>
                </a:ln>
                <a:solidFill>
                  <a:srgbClr val="660E7A"/>
                </a:solidFill>
                <a:effectLst/>
                <a:latin typeface="Courier New" pitchFamily="49" charset="0"/>
                <a:cs typeface="Courier New" pitchFamily="49" charset="0"/>
              </a:rPr>
              <a:t>length</a:t>
            </a:r>
            <a:r>
              <a:rPr kumimoji="0" lang="fr-FR" altLang="fr-FR" sz="1050" b="1" i="0" u="none" strike="noStrike" cap="none" normalizeH="0" baseline="0" dirty="0">
                <a:ln>
                  <a:noFill/>
                </a:ln>
                <a:solidFill>
                  <a:srgbClr val="660E7A"/>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&amp;&amp; string[</a:t>
            </a:r>
            <a:r>
              <a:rPr kumimoji="0" lang="fr-FR" altLang="fr-FR" sz="1050" b="0" i="0" u="none" strike="noStrike" cap="none" normalizeH="0" baseline="0" dirty="0" err="1">
                <a:ln>
                  <a:noFill/>
                </a:ln>
                <a:solidFill>
                  <a:srgbClr val="458383"/>
                </a:solidFill>
                <a:effectLst/>
                <a:latin typeface="Courier New" pitchFamily="49" charset="0"/>
                <a:cs typeface="Courier New" pitchFamily="49" charset="0"/>
              </a:rPr>
              <a:t>firstNotSpaceCharIndex</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 </a:t>
            </a:r>
            <a:r>
              <a:rPr kumimoji="0" lang="fr-FR" altLang="fr-FR" sz="1050" b="1" i="0" u="none" strike="noStrike" cap="none" normalizeH="0" baseline="0" dirty="0">
                <a:ln>
                  <a:noFill/>
                </a:ln>
                <a:solidFill>
                  <a:srgbClr val="008000"/>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0" i="0" u="none" strike="noStrike" cap="none" normalizeH="0" baseline="0" dirty="0" err="1">
                <a:ln>
                  <a:noFill/>
                </a:ln>
                <a:solidFill>
                  <a:srgbClr val="458383"/>
                </a:solidFill>
                <a:effectLst/>
                <a:latin typeface="Courier New" pitchFamily="49" charset="0"/>
                <a:cs typeface="Courier New" pitchFamily="49" charset="0"/>
              </a:rPr>
              <a:t>firstNotSpaceCharIndex</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1050" b="0" i="0" u="none" strike="noStrike" cap="none" normalizeH="0" baseline="0" dirty="0" err="1">
                <a:ln>
                  <a:noFill/>
                </a:ln>
                <a:solidFill>
                  <a:srgbClr val="458383"/>
                </a:solidFill>
                <a:effectLst/>
                <a:latin typeface="Courier New" pitchFamily="49" charset="0"/>
                <a:cs typeface="Courier New" pitchFamily="49" charset="0"/>
              </a:rPr>
              <a:t>lastNotSpaceCharIndex</a:t>
            </a:r>
            <a:r>
              <a:rPr kumimoji="0" lang="fr-FR" altLang="fr-FR" sz="1050" b="0" i="0" u="none" strike="noStrike" cap="none" normalizeH="0" baseline="0" dirty="0">
                <a:ln>
                  <a:noFill/>
                </a:ln>
                <a:solidFill>
                  <a:srgbClr val="458383"/>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0" i="0" u="none" strike="noStrike" cap="none" normalizeH="0" baseline="0" dirty="0" err="1">
                <a:ln>
                  <a:noFill/>
                </a:ln>
                <a:solidFill>
                  <a:srgbClr val="000000"/>
                </a:solidFill>
                <a:effectLst/>
                <a:latin typeface="Courier New" pitchFamily="49" charset="0"/>
                <a:cs typeface="Courier New" pitchFamily="49" charset="0"/>
              </a:rPr>
              <a:t>string.</a:t>
            </a:r>
            <a:r>
              <a:rPr kumimoji="0" lang="fr-FR" altLang="fr-FR" sz="1050" b="1" i="0" u="none" strike="noStrike" cap="none" normalizeH="0" baseline="0" dirty="0" err="1">
                <a:ln>
                  <a:noFill/>
                </a:ln>
                <a:solidFill>
                  <a:srgbClr val="660E7A"/>
                </a:solidFill>
                <a:effectLst/>
                <a:latin typeface="Courier New" pitchFamily="49" charset="0"/>
                <a:cs typeface="Courier New" pitchFamily="49" charset="0"/>
              </a:rPr>
              <a:t>length</a:t>
            </a:r>
            <a:r>
              <a:rPr kumimoji="0" lang="fr-FR" altLang="fr-FR" sz="1050" b="1" i="0" u="none" strike="noStrike" cap="none" normalizeH="0" baseline="0" dirty="0">
                <a:ln>
                  <a:noFill/>
                </a:ln>
                <a:solidFill>
                  <a:srgbClr val="660E7A"/>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FF"/>
                </a:solidFill>
                <a:effectLst/>
                <a:latin typeface="Courier New" pitchFamily="49" charset="0"/>
                <a:cs typeface="Courier New" pitchFamily="49" charset="0"/>
              </a:rPr>
              <a:t>1</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1" i="0" u="none" strike="noStrike" cap="none" normalizeH="0" baseline="0" dirty="0" err="1">
                <a:ln>
                  <a:noFill/>
                </a:ln>
                <a:solidFill>
                  <a:srgbClr val="000080"/>
                </a:solidFill>
                <a:effectLst/>
                <a:latin typeface="Courier New" pitchFamily="49" charset="0"/>
                <a:cs typeface="Courier New" pitchFamily="49" charset="0"/>
              </a:rPr>
              <a:t>while</a:t>
            </a:r>
            <a:r>
              <a:rPr kumimoji="0" lang="fr-FR" altLang="fr-FR" sz="1050" b="1" i="0" u="none" strike="noStrike" cap="none" normalizeH="0" baseline="0" dirty="0">
                <a:ln>
                  <a:noFill/>
                </a:ln>
                <a:solidFill>
                  <a:srgbClr val="000080"/>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0" i="0" u="none" strike="noStrike" cap="none" normalizeH="0" baseline="0" dirty="0" err="1">
                <a:ln>
                  <a:noFill/>
                </a:ln>
                <a:solidFill>
                  <a:srgbClr val="458383"/>
                </a:solidFill>
                <a:effectLst/>
                <a:latin typeface="Courier New" pitchFamily="49" charset="0"/>
                <a:cs typeface="Courier New" pitchFamily="49" charset="0"/>
              </a:rPr>
              <a:t>lastNotSpaceCharIndex</a:t>
            </a:r>
            <a:r>
              <a:rPr kumimoji="0" lang="fr-FR" altLang="fr-FR" sz="1050" b="0" i="0" u="none" strike="noStrike" cap="none" normalizeH="0" baseline="0" dirty="0">
                <a:ln>
                  <a:noFill/>
                </a:ln>
                <a:solidFill>
                  <a:srgbClr val="458383"/>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&gt; </a:t>
            </a:r>
            <a:r>
              <a:rPr kumimoji="0" lang="fr-FR" altLang="fr-FR" sz="1050" b="0" i="0" u="none" strike="noStrike" cap="none" normalizeH="0" baseline="0" dirty="0">
                <a:ln>
                  <a:noFill/>
                </a:ln>
                <a:solidFill>
                  <a:srgbClr val="0000FF"/>
                </a:solidFill>
                <a:effectLst/>
                <a:latin typeface="Courier New" pitchFamily="49" charset="0"/>
                <a:cs typeface="Courier New" pitchFamily="49" charset="0"/>
              </a:rPr>
              <a:t>0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&amp;&amp; string[</a:t>
            </a:r>
            <a:r>
              <a:rPr kumimoji="0" lang="fr-FR" altLang="fr-FR" sz="1050" b="0" i="0" u="none" strike="noStrike" cap="none" normalizeH="0" baseline="0" dirty="0" err="1">
                <a:ln>
                  <a:noFill/>
                </a:ln>
                <a:solidFill>
                  <a:srgbClr val="458383"/>
                </a:solidFill>
                <a:effectLst/>
                <a:latin typeface="Courier New" pitchFamily="49" charset="0"/>
                <a:cs typeface="Courier New" pitchFamily="49" charset="0"/>
              </a:rPr>
              <a:t>lastNotSpaceCharIndex</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 </a:t>
            </a:r>
            <a:r>
              <a:rPr kumimoji="0" lang="fr-FR" altLang="fr-FR" sz="1050" b="1" i="0" u="none" strike="noStrike" cap="none" normalizeH="0" baseline="0" dirty="0">
                <a:ln>
                  <a:noFill/>
                </a:ln>
                <a:solidFill>
                  <a:srgbClr val="008000"/>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0" i="0" u="none" strike="noStrike" cap="none" normalizeH="0" baseline="0" dirty="0" err="1">
                <a:ln>
                  <a:noFill/>
                </a:ln>
                <a:solidFill>
                  <a:srgbClr val="458383"/>
                </a:solidFill>
                <a:effectLst/>
                <a:latin typeface="Courier New" pitchFamily="49" charset="0"/>
                <a:cs typeface="Courier New" pitchFamily="49" charset="0"/>
              </a:rPr>
              <a:t>lastNotSpaceCharIndex</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1" i="0" u="none" strike="noStrike" cap="none" normalizeH="0" baseline="0" dirty="0">
                <a:ln>
                  <a:noFill/>
                </a:ln>
                <a:solidFill>
                  <a:srgbClr val="000080"/>
                </a:solidFill>
                <a:effectLst/>
                <a:latin typeface="Courier New" pitchFamily="49" charset="0"/>
                <a:cs typeface="Courier New" pitchFamily="49" charset="0"/>
              </a:rPr>
              <a:t>return </a:t>
            </a:r>
            <a:r>
              <a:rPr kumimoji="0" lang="fr-FR" altLang="fr-FR" sz="1050" b="0" i="0" u="none" strike="noStrike" cap="none" normalizeH="0" baseline="0" dirty="0" err="1">
                <a:ln>
                  <a:noFill/>
                </a:ln>
                <a:solidFill>
                  <a:srgbClr val="000000"/>
                </a:solidFill>
                <a:effectLst/>
                <a:latin typeface="Courier New" pitchFamily="49" charset="0"/>
                <a:cs typeface="Courier New" pitchFamily="49" charset="0"/>
              </a:rPr>
              <a:t>string.substring</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0" i="0" u="none" strike="noStrike" cap="none" normalizeH="0" baseline="0" dirty="0" err="1">
                <a:ln>
                  <a:noFill/>
                </a:ln>
                <a:solidFill>
                  <a:srgbClr val="458383"/>
                </a:solidFill>
                <a:effectLst/>
                <a:latin typeface="Courier New" pitchFamily="49" charset="0"/>
                <a:cs typeface="Courier New" pitchFamily="49" charset="0"/>
              </a:rPr>
              <a:t>firstNotSpaceCharIndex</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0" i="0" u="none" strike="noStrike" cap="none" normalizeH="0" baseline="0" dirty="0" err="1">
                <a:ln>
                  <a:noFill/>
                </a:ln>
                <a:solidFill>
                  <a:srgbClr val="458383"/>
                </a:solidFill>
                <a:effectLst/>
                <a:latin typeface="Courier New" pitchFamily="49" charset="0"/>
                <a:cs typeface="Courier New" pitchFamily="49" charset="0"/>
              </a:rPr>
              <a:t>lastNotSpaceCharIndex</a:t>
            </a:r>
            <a:r>
              <a:rPr kumimoji="0" lang="fr-FR" altLang="fr-FR" sz="1050" b="0" i="0" u="none" strike="noStrike" cap="none" normalizeH="0" baseline="0" dirty="0">
                <a:ln>
                  <a:noFill/>
                </a:ln>
                <a:solidFill>
                  <a:srgbClr val="458383"/>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FF"/>
                </a:solidFill>
                <a:effectLst/>
                <a:latin typeface="Courier New" pitchFamily="49" charset="0"/>
                <a:cs typeface="Courier New" pitchFamily="49" charset="0"/>
              </a:rPr>
              <a:t>1</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050" b="0" i="0" u="none" strike="noStrike" cap="none" normalizeH="0" baseline="0" dirty="0">
              <a:ln>
                <a:noFill/>
              </a:ln>
              <a:solidFill>
                <a:srgbClr val="000000"/>
              </a:solidFill>
              <a:effectLst/>
              <a:latin typeface="Courier New" pitchFamily="49"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1050" dirty="0">
              <a:solidFill>
                <a:srgbClr val="000000"/>
              </a:solidFill>
              <a:latin typeface="Courier New" pitchFamily="49"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050" b="0" i="0" u="none" strike="noStrike" cap="none" normalizeH="0" baseline="0" dirty="0">
              <a:ln>
                <a:noFill/>
              </a:ln>
              <a:solidFill>
                <a:srgbClr val="000000"/>
              </a:solidFill>
              <a:effectLst/>
              <a:latin typeface="Courier New" pitchFamily="49"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1" i="1" u="none" strike="noStrike" cap="none" normalizeH="0" baseline="0" dirty="0">
                <a:ln>
                  <a:noFill/>
                </a:ln>
                <a:solidFill>
                  <a:srgbClr val="660E7A"/>
                </a:solidFill>
                <a:effectLst/>
                <a:latin typeface="Courier New" pitchFamily="49" charset="0"/>
                <a:cs typeface="Courier New" pitchFamily="49" charset="0"/>
              </a:rPr>
              <a:t>console</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0" i="0" u="none" strike="noStrike" cap="none" normalizeH="0" baseline="0" dirty="0">
                <a:ln>
                  <a:noFill/>
                </a:ln>
                <a:solidFill>
                  <a:srgbClr val="7A7A43"/>
                </a:solidFill>
                <a:effectLst/>
                <a:latin typeface="Courier New" pitchFamily="49" charset="0"/>
                <a:cs typeface="Courier New" pitchFamily="49" charset="0"/>
              </a:rPr>
              <a:t>log</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1" i="0" u="none" strike="noStrike" cap="none" normalizeH="0" baseline="0" dirty="0">
                <a:ln>
                  <a:noFill/>
                </a:ln>
                <a:solidFill>
                  <a:srgbClr val="008000"/>
                </a:solidFill>
                <a:effectLst/>
                <a:latin typeface="Courier New" pitchFamily="49" charset="0"/>
                <a:cs typeface="Courier New" pitchFamily="49" charset="0"/>
              </a:rPr>
              <a:t>'</a:t>
            </a:r>
            <a:r>
              <a:rPr kumimoji="0" lang="fr-FR" altLang="fr-FR" sz="1050" b="1" i="0" u="none" strike="noStrike" cap="none" normalizeH="0" baseline="0" dirty="0" err="1">
                <a:ln>
                  <a:noFill/>
                </a:ln>
                <a:solidFill>
                  <a:srgbClr val="008000"/>
                </a:solidFill>
                <a:effectLst/>
                <a:latin typeface="Courier New" pitchFamily="49" charset="0"/>
                <a:cs typeface="Courier New" pitchFamily="49" charset="0"/>
              </a:rPr>
              <a:t>inital</a:t>
            </a:r>
            <a:r>
              <a:rPr kumimoji="0" lang="fr-FR" altLang="fr-FR" sz="1050" b="1" i="0" u="none" strike="noStrike" cap="none" normalizeH="0" baseline="0" dirty="0">
                <a:ln>
                  <a:noFill/>
                </a:ln>
                <a:solidFill>
                  <a:srgbClr val="008000"/>
                </a:solidFill>
                <a:effectLst/>
                <a:latin typeface="Courier New" pitchFamily="49" charset="0"/>
                <a:cs typeface="Courier New" pitchFamily="49" charset="0"/>
              </a:rPr>
              <a:t> value     : "'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1" i="1" u="none" strike="noStrike" cap="none" normalizeH="0" baseline="0" dirty="0" err="1">
                <a:ln>
                  <a:noFill/>
                </a:ln>
                <a:solidFill>
                  <a:srgbClr val="660E7A"/>
                </a:solidFill>
                <a:effectLst/>
                <a:latin typeface="Courier New" pitchFamily="49" charset="0"/>
                <a:cs typeface="Courier New" pitchFamily="49" charset="0"/>
              </a:rPr>
              <a:t>name</a:t>
            </a:r>
            <a:r>
              <a:rPr kumimoji="0" lang="fr-FR" altLang="fr-FR" sz="1050" b="1" i="1" u="none" strike="noStrike" cap="none" normalizeH="0" baseline="0" dirty="0">
                <a:ln>
                  <a:noFill/>
                </a:ln>
                <a:solidFill>
                  <a:srgbClr val="660E7A"/>
                </a:solidFill>
                <a:effectLst/>
                <a:latin typeface="Courier New" pitchFamily="49" charset="0"/>
                <a:cs typeface="Courier New" pitchFamily="49" charset="0"/>
              </a:rPr>
              <a:t>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1" i="0" u="none" strike="noStrike" cap="none" normalizeH="0" baseline="0" dirty="0">
                <a:ln>
                  <a:noFill/>
                </a:ln>
                <a:solidFill>
                  <a:srgbClr val="008000"/>
                </a:solidFill>
                <a:effectLst/>
                <a:latin typeface="Courier New" pitchFamily="49" charset="0"/>
                <a:cs typeface="Courier New" pitchFamily="49" charset="0"/>
              </a:rPr>
              <a:t>'"'</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1" i="1" u="none" strike="noStrike" cap="none" normalizeH="0" baseline="0" dirty="0">
                <a:ln>
                  <a:noFill/>
                </a:ln>
                <a:solidFill>
                  <a:srgbClr val="660E7A"/>
                </a:solidFill>
                <a:effectLst/>
                <a:latin typeface="Courier New" pitchFamily="49" charset="0"/>
                <a:cs typeface="Courier New" pitchFamily="49" charset="0"/>
              </a:rPr>
              <a:t>console</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0" i="0" u="none" strike="noStrike" cap="none" normalizeH="0" baseline="0" dirty="0">
                <a:ln>
                  <a:noFill/>
                </a:ln>
                <a:solidFill>
                  <a:srgbClr val="7A7A43"/>
                </a:solidFill>
                <a:effectLst/>
                <a:latin typeface="Courier New" pitchFamily="49" charset="0"/>
                <a:cs typeface="Courier New" pitchFamily="49" charset="0"/>
              </a:rPr>
              <a:t>log</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1" i="0" u="none" strike="noStrike" cap="none" normalizeH="0" baseline="0" dirty="0">
                <a:ln>
                  <a:noFill/>
                </a:ln>
                <a:solidFill>
                  <a:srgbClr val="008000"/>
                </a:solidFill>
                <a:effectLst/>
                <a:latin typeface="Courier New" pitchFamily="49" charset="0"/>
                <a:cs typeface="Courier New" pitchFamily="49" charset="0"/>
              </a:rPr>
              <a:t>'</a:t>
            </a:r>
            <a:r>
              <a:rPr kumimoji="0" lang="fr-FR" altLang="fr-FR" sz="1050" b="1" i="0" u="none" strike="noStrike" cap="none" normalizeH="0" baseline="0" dirty="0" err="1">
                <a:ln>
                  <a:noFill/>
                </a:ln>
                <a:solidFill>
                  <a:srgbClr val="008000"/>
                </a:solidFill>
                <a:effectLst/>
                <a:latin typeface="Courier New" pitchFamily="49" charset="0"/>
                <a:cs typeface="Courier New" pitchFamily="49" charset="0"/>
              </a:rPr>
              <a:t>my</a:t>
            </a:r>
            <a:r>
              <a:rPr kumimoji="0" lang="fr-FR" altLang="fr-FR" sz="1050" b="1" i="0" u="none" strike="noStrike" cap="none" normalizeH="0" baseline="0" dirty="0">
                <a:ln>
                  <a:noFill/>
                </a:ln>
                <a:solidFill>
                  <a:srgbClr val="008000"/>
                </a:solidFill>
                <a:effectLst/>
                <a:latin typeface="Courier New" pitchFamily="49" charset="0"/>
                <a:cs typeface="Courier New" pitchFamily="49" charset="0"/>
              </a:rPr>
              <a:t> </a:t>
            </a:r>
            <a:r>
              <a:rPr kumimoji="0" lang="fr-FR" altLang="fr-FR" sz="1050" b="1" i="0" u="none" strike="noStrike" cap="none" normalizeH="0" baseline="0" dirty="0" err="1">
                <a:ln>
                  <a:noFill/>
                </a:ln>
                <a:solidFill>
                  <a:srgbClr val="008000"/>
                </a:solidFill>
                <a:effectLst/>
                <a:latin typeface="Courier New" pitchFamily="49" charset="0"/>
                <a:cs typeface="Courier New" pitchFamily="49" charset="0"/>
              </a:rPr>
              <a:t>trim</a:t>
            </a:r>
            <a:r>
              <a:rPr kumimoji="0" lang="fr-FR" altLang="fr-FR" sz="1050" b="1" i="0" u="none" strike="noStrike" cap="none" normalizeH="0" baseline="0" dirty="0">
                <a:ln>
                  <a:noFill/>
                </a:ln>
                <a:solidFill>
                  <a:srgbClr val="008000"/>
                </a:solidFill>
                <a:effectLst/>
                <a:latin typeface="Courier New" pitchFamily="49" charset="0"/>
                <a:cs typeface="Courier New" pitchFamily="49" charset="0"/>
              </a:rPr>
              <a:t> </a:t>
            </a:r>
            <a:r>
              <a:rPr kumimoji="0" lang="fr-FR" altLang="fr-FR" sz="1050" b="1" i="0" u="none" strike="noStrike" cap="none" normalizeH="0" baseline="0" dirty="0" err="1">
                <a:ln>
                  <a:noFill/>
                </a:ln>
                <a:solidFill>
                  <a:srgbClr val="008000"/>
                </a:solidFill>
                <a:effectLst/>
                <a:latin typeface="Courier New" pitchFamily="49" charset="0"/>
                <a:cs typeface="Courier New" pitchFamily="49" charset="0"/>
              </a:rPr>
              <a:t>function</a:t>
            </a:r>
            <a:r>
              <a:rPr kumimoji="0" lang="fr-FR" altLang="fr-FR" sz="1050" b="1" i="0" u="none" strike="noStrike" cap="none" normalizeH="0" baseline="0" dirty="0">
                <a:ln>
                  <a:noFill/>
                </a:ln>
                <a:solidFill>
                  <a:srgbClr val="008000"/>
                </a:solidFill>
                <a:effectLst/>
                <a:latin typeface="Courier New" pitchFamily="49" charset="0"/>
                <a:cs typeface="Courier New" pitchFamily="49" charset="0"/>
              </a:rPr>
              <a:t> : "'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0" i="1" u="none" strike="noStrike" cap="none" normalizeH="0" baseline="0" dirty="0" err="1">
                <a:ln>
                  <a:noFill/>
                </a:ln>
                <a:solidFill>
                  <a:srgbClr val="000000"/>
                </a:solidFill>
                <a:effectLst/>
                <a:latin typeface="Courier New" pitchFamily="49" charset="0"/>
                <a:cs typeface="Courier New" pitchFamily="49" charset="0"/>
              </a:rPr>
              <a:t>myTrim</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1" i="1" u="none" strike="noStrike" cap="none" normalizeH="0" baseline="0" dirty="0" err="1">
                <a:ln>
                  <a:noFill/>
                </a:ln>
                <a:solidFill>
                  <a:srgbClr val="660E7A"/>
                </a:solidFill>
                <a:effectLst/>
                <a:latin typeface="Courier New" pitchFamily="49" charset="0"/>
                <a:cs typeface="Courier New" pitchFamily="49" charset="0"/>
              </a:rPr>
              <a:t>name</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 </a:t>
            </a:r>
            <a:r>
              <a:rPr kumimoji="0" lang="fr-FR" altLang="fr-FR" sz="1050" b="1" i="0" u="none" strike="noStrike" cap="none" normalizeH="0" baseline="0" dirty="0">
                <a:ln>
                  <a:noFill/>
                </a:ln>
                <a:solidFill>
                  <a:srgbClr val="008000"/>
                </a:solidFill>
                <a:effectLst/>
                <a:latin typeface="Courier New" pitchFamily="49" charset="0"/>
                <a:cs typeface="Courier New" pitchFamily="49" charset="0"/>
              </a:rPr>
              <a:t>'"'</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1050" b="1" i="1" u="none" strike="noStrike" cap="none" normalizeH="0" baseline="0" dirty="0">
                <a:ln>
                  <a:noFill/>
                </a:ln>
                <a:solidFill>
                  <a:srgbClr val="660E7A"/>
                </a:solidFill>
                <a:effectLst/>
                <a:latin typeface="Courier New" pitchFamily="49" charset="0"/>
                <a:cs typeface="Courier New" pitchFamily="49" charset="0"/>
              </a:rPr>
              <a:t>console</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0" i="0" u="none" strike="noStrike" cap="none" normalizeH="0" baseline="0" dirty="0">
                <a:ln>
                  <a:noFill/>
                </a:ln>
                <a:solidFill>
                  <a:srgbClr val="7A7A43"/>
                </a:solidFill>
                <a:effectLst/>
                <a:latin typeface="Courier New" pitchFamily="49" charset="0"/>
                <a:cs typeface="Courier New" pitchFamily="49" charset="0"/>
              </a:rPr>
              <a:t>log</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1050" b="1" i="0" u="none" strike="noStrike" cap="none" normalizeH="0" baseline="0" dirty="0">
                <a:ln>
                  <a:noFill/>
                </a:ln>
                <a:solidFill>
                  <a:srgbClr val="008000"/>
                </a:solidFill>
                <a:effectLst/>
                <a:latin typeface="Courier New" pitchFamily="49" charset="0"/>
                <a:cs typeface="Courier New" pitchFamily="49" charset="0"/>
              </a:rPr>
              <a:t>'JavaScript </a:t>
            </a:r>
            <a:r>
              <a:rPr kumimoji="0" lang="fr-FR" altLang="fr-FR" sz="1050" b="1" i="0" u="none" strike="noStrike" cap="none" normalizeH="0" baseline="0" dirty="0" err="1">
                <a:ln>
                  <a:noFill/>
                </a:ln>
                <a:solidFill>
                  <a:srgbClr val="008000"/>
                </a:solidFill>
                <a:effectLst/>
                <a:latin typeface="Courier New" pitchFamily="49" charset="0"/>
                <a:cs typeface="Courier New" pitchFamily="49" charset="0"/>
              </a:rPr>
              <a:t>trim</a:t>
            </a:r>
            <a:r>
              <a:rPr kumimoji="0" lang="fr-FR" altLang="fr-FR" sz="1050" b="1" i="0" u="none" strike="noStrike" cap="none" normalizeH="0" baseline="0" dirty="0">
                <a:ln>
                  <a:noFill/>
                </a:ln>
                <a:solidFill>
                  <a:srgbClr val="008000"/>
                </a:solidFill>
                <a:effectLst/>
                <a:latin typeface="Courier New" pitchFamily="49" charset="0"/>
                <a:cs typeface="Courier New" pitchFamily="49" charset="0"/>
              </a:rPr>
              <a:t>  : "' </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1" i="1" u="none" strike="noStrike" cap="none" normalizeH="0" baseline="0" dirty="0" err="1">
                <a:ln>
                  <a:noFill/>
                </a:ln>
                <a:solidFill>
                  <a:srgbClr val="660E7A"/>
                </a:solidFill>
                <a:effectLst/>
                <a:latin typeface="Courier New" pitchFamily="49" charset="0"/>
                <a:cs typeface="Courier New" pitchFamily="49" charset="0"/>
              </a:rPr>
              <a:t>name</a:t>
            </a:r>
            <a:r>
              <a:rPr kumimoji="0" lang="fr-FR" altLang="fr-FR" sz="1050" b="0" i="0" u="none" strike="noStrike" cap="none" normalizeH="0" baseline="0" dirty="0" err="1">
                <a:ln>
                  <a:noFill/>
                </a:ln>
                <a:solidFill>
                  <a:srgbClr val="000000"/>
                </a:solidFill>
                <a:effectLst/>
                <a:latin typeface="Courier New" pitchFamily="49" charset="0"/>
                <a:cs typeface="Courier New" pitchFamily="49" charset="0"/>
              </a:rPr>
              <a:t>.</a:t>
            </a:r>
            <a:r>
              <a:rPr kumimoji="0" lang="fr-FR" altLang="fr-FR" sz="1050" b="0" i="0" u="none" strike="noStrike" cap="none" normalizeH="0" baseline="0" dirty="0" err="1">
                <a:ln>
                  <a:noFill/>
                </a:ln>
                <a:solidFill>
                  <a:srgbClr val="7A7A43"/>
                </a:solidFill>
                <a:effectLst/>
                <a:latin typeface="Courier New" pitchFamily="49" charset="0"/>
                <a:cs typeface="Courier New" pitchFamily="49" charset="0"/>
              </a:rPr>
              <a:t>trim</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1050" b="1" i="0" u="none" strike="noStrike" cap="none" normalizeH="0" baseline="0" dirty="0">
                <a:ln>
                  <a:noFill/>
                </a:ln>
                <a:solidFill>
                  <a:srgbClr val="008000"/>
                </a:solidFill>
                <a:effectLst/>
                <a:latin typeface="Courier New" pitchFamily="49" charset="0"/>
                <a:cs typeface="Courier New" pitchFamily="49" charset="0"/>
              </a:rPr>
              <a:t>'"'</a:t>
            </a:r>
            <a:r>
              <a:rPr kumimoji="0" lang="fr-FR" altLang="fr-FR" sz="1050" b="0" i="0" u="none" strike="noStrike" cap="none" normalizeH="0" baseline="0" dirty="0">
                <a:ln>
                  <a:noFill/>
                </a:ln>
                <a:solidFill>
                  <a:srgbClr val="000000"/>
                </a:solidFill>
                <a:effectLst/>
                <a:latin typeface="Courier New" pitchFamily="49" charset="0"/>
                <a:cs typeface="Courier New" pitchFamily="49" charset="0"/>
              </a:rPr>
              <a:t>);</a:t>
            </a:r>
            <a:endParaRPr kumimoji="0" lang="fr-FR" altLang="fr-FR" sz="1200" b="0" i="0" u="none" strike="noStrike" cap="none" normalizeH="0" baseline="0" dirty="0">
              <a:ln>
                <a:noFill/>
              </a:ln>
              <a:solidFill>
                <a:schemeClr val="tx1"/>
              </a:solidFill>
              <a:effectLst/>
              <a:latin typeface="Arial" pitchFamily="34" charset="0"/>
              <a:cs typeface="Arial" pitchFamily="34" charset="0"/>
            </a:endParaRPr>
          </a:p>
        </p:txBody>
      </p:sp>
      <p:cxnSp>
        <p:nvCxnSpPr>
          <p:cNvPr id="12" name="Connecteur droit 11"/>
          <p:cNvCxnSpPr/>
          <p:nvPr/>
        </p:nvCxnSpPr>
        <p:spPr>
          <a:xfrm flipV="1">
            <a:off x="4139952" y="1899861"/>
            <a:ext cx="2304256" cy="1319961"/>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2" name="Titre 1"/>
          <p:cNvSpPr>
            <a:spLocks noGrp="1"/>
          </p:cNvSpPr>
          <p:nvPr>
            <p:ph type="title"/>
          </p:nvPr>
        </p:nvSpPr>
        <p:spPr/>
        <p:txBody>
          <a:bodyPr/>
          <a:lstStyle/>
          <a:p>
            <a:r>
              <a:rPr lang="en-CA" dirty="0"/>
              <a:t>  </a:t>
            </a:r>
            <a:r>
              <a:rPr lang="en-CA" dirty="0" err="1"/>
              <a:t>Méthode</a:t>
            </a:r>
            <a:r>
              <a:rPr lang="en-CA" dirty="0"/>
              <a:t> </a:t>
            </a:r>
            <a:r>
              <a:rPr lang="en-CA" sz="4000" dirty="0">
                <a:solidFill>
                  <a:srgbClr val="00B0F0"/>
                </a:solidFill>
              </a:rPr>
              <a:t>trim( )</a:t>
            </a:r>
            <a:endParaRPr lang="fr-FR" sz="4000" dirty="0">
              <a:solidFill>
                <a:srgbClr val="00B0F0"/>
              </a:solidFill>
            </a:endParaRP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38227"/>
          <a:stretch/>
        </p:blipFill>
        <p:spPr bwMode="auto">
          <a:xfrm>
            <a:off x="4644007" y="3531669"/>
            <a:ext cx="3463279" cy="1224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3419872" y="4477299"/>
            <a:ext cx="504056" cy="168725"/>
          </a:xfrm>
          <a:prstGeom prst="rect">
            <a:avLst/>
          </a:prstGeom>
          <a:solidFill>
            <a:srgbClr val="00B0F0">
              <a:alpha val="1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5868144" y="1180514"/>
            <a:ext cx="3217547" cy="369332"/>
          </a:xfrm>
          <a:prstGeom prst="rect">
            <a:avLst/>
          </a:prstGeom>
        </p:spPr>
        <p:txBody>
          <a:bodyPr wrap="none">
            <a:spAutoFit/>
          </a:bodyPr>
          <a:lstStyle/>
          <a:p>
            <a:r>
              <a:rPr lang="fr-FR" altLang="fr-FR" b="1" dirty="0">
                <a:solidFill>
                  <a:srgbClr val="008000"/>
                </a:solidFill>
                <a:latin typeface="Courier New" pitchFamily="49" charset="0"/>
                <a:cs typeface="Courier New" pitchFamily="49" charset="0"/>
              </a:rPr>
              <a:t>"  Alain </a:t>
            </a:r>
            <a:r>
              <a:rPr lang="fr-FR" altLang="fr-FR" b="1" dirty="0" err="1">
                <a:solidFill>
                  <a:srgbClr val="008000"/>
                </a:solidFill>
                <a:latin typeface="Courier New" pitchFamily="49" charset="0"/>
                <a:cs typeface="Courier New" pitchFamily="49" charset="0"/>
              </a:rPr>
              <a:t>Proviste</a:t>
            </a:r>
            <a:r>
              <a:rPr lang="fr-FR" altLang="fr-FR" b="1" dirty="0">
                <a:solidFill>
                  <a:srgbClr val="008000"/>
                </a:solidFill>
                <a:latin typeface="Courier New" pitchFamily="49" charset="0"/>
                <a:cs typeface="Courier New" pitchFamily="49" charset="0"/>
              </a:rPr>
              <a:t>   "</a:t>
            </a:r>
            <a:r>
              <a:rPr lang="fr-FR" altLang="fr-FR" dirty="0">
                <a:solidFill>
                  <a:srgbClr val="000000"/>
                </a:solidFill>
                <a:latin typeface="Courier New" pitchFamily="49" charset="0"/>
                <a:cs typeface="Courier New" pitchFamily="49" charset="0"/>
              </a:rPr>
              <a:t>;</a:t>
            </a:r>
            <a:endParaRPr lang="fr-FR" dirty="0"/>
          </a:p>
        </p:txBody>
      </p:sp>
      <p:cxnSp>
        <p:nvCxnSpPr>
          <p:cNvPr id="10" name="Connecteur droit avec flèche 9"/>
          <p:cNvCxnSpPr/>
          <p:nvPr/>
        </p:nvCxnSpPr>
        <p:spPr>
          <a:xfrm flipV="1">
            <a:off x="6444208" y="1491629"/>
            <a:ext cx="0" cy="408233"/>
          </a:xfrm>
          <a:prstGeom prst="straightConnector1">
            <a:avLst/>
          </a:prstGeom>
          <a:ln w="127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V="1">
            <a:off x="8230119" y="1491628"/>
            <a:ext cx="0" cy="408233"/>
          </a:xfrm>
          <a:prstGeom prst="straightConnector1">
            <a:avLst/>
          </a:prstGeom>
          <a:ln w="127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flipV="1">
            <a:off x="5940152" y="1899862"/>
            <a:ext cx="2289967" cy="131996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0704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t>Fonction</a:t>
            </a:r>
            <a:r>
              <a:rPr lang="en-CA" dirty="0"/>
              <a:t> </a:t>
            </a:r>
            <a:r>
              <a:rPr lang="en-CA" sz="4000" dirty="0">
                <a:solidFill>
                  <a:srgbClr val="00B0F0"/>
                </a:solidFill>
              </a:rPr>
              <a:t>split( )</a:t>
            </a:r>
            <a:endParaRPr lang="fr-FR" sz="4000" dirty="0">
              <a:solidFill>
                <a:srgbClr val="00B0F0"/>
              </a:solidFill>
            </a:endParaRPr>
          </a:p>
        </p:txBody>
      </p:sp>
      <p:sp>
        <p:nvSpPr>
          <p:cNvPr id="3" name="Espace réservé du contenu 2"/>
          <p:cNvSpPr>
            <a:spLocks noGrp="1"/>
          </p:cNvSpPr>
          <p:nvPr>
            <p:ph idx="1"/>
          </p:nvPr>
        </p:nvSpPr>
        <p:spPr>
          <a:xfrm>
            <a:off x="179512" y="1275606"/>
            <a:ext cx="7992888" cy="952324"/>
          </a:xfrm>
        </p:spPr>
        <p:txBody>
          <a:bodyPr>
            <a:normAutofit fontScale="92500"/>
          </a:bodyPr>
          <a:lstStyle/>
          <a:p>
            <a:pPr marL="118872" indent="0">
              <a:buNone/>
            </a:pPr>
            <a:r>
              <a:rPr lang="fr-FR" sz="1600" b="1" dirty="0">
                <a:solidFill>
                  <a:srgbClr val="000080"/>
                </a:solidFill>
                <a:latin typeface="Courier New" panose="02070309020205020404" pitchFamily="49" charset="0"/>
                <a:cs typeface="Courier New" panose="02070309020205020404" pitchFamily="49" charset="0"/>
              </a:rPr>
              <a:t>let </a:t>
            </a:r>
            <a:r>
              <a:rPr lang="fr-FR" sz="1600" b="1" i="1" dirty="0">
                <a:solidFill>
                  <a:srgbClr val="660E7A"/>
                </a:solidFill>
                <a:latin typeface="Courier New" panose="02070309020205020404" pitchFamily="49" charset="0"/>
                <a:cs typeface="Courier New" panose="02070309020205020404" pitchFamily="49" charset="0"/>
              </a:rPr>
              <a:t>sentence </a:t>
            </a:r>
            <a:r>
              <a:rPr lang="fr-FR" sz="1600" dirty="0">
                <a:latin typeface="Courier New" panose="02070309020205020404" pitchFamily="49" charset="0"/>
                <a:cs typeface="Courier New" panose="02070309020205020404" pitchFamily="49" charset="0"/>
              </a:rPr>
              <a:t>= </a:t>
            </a:r>
            <a:r>
              <a:rPr lang="fr-FR" sz="1600" b="1" dirty="0">
                <a:solidFill>
                  <a:srgbClr val="008000"/>
                </a:solidFill>
                <a:latin typeface="Courier New" panose="02070309020205020404" pitchFamily="49" charset="0"/>
                <a:cs typeface="Courier New" panose="02070309020205020404" pitchFamily="49" charset="0"/>
              </a:rPr>
              <a:t>'Il était une fois un corbeau perché sur son arbre'</a:t>
            </a:r>
            <a:r>
              <a:rPr lang="fr-FR" sz="1600" dirty="0">
                <a:latin typeface="Courier New" panose="02070309020205020404" pitchFamily="49" charset="0"/>
                <a:cs typeface="Courier New" panose="02070309020205020404" pitchFamily="49" charset="0"/>
              </a:rPr>
              <a:t>;</a:t>
            </a:r>
            <a:br>
              <a:rPr lang="fr-FR" sz="1600" dirty="0">
                <a:latin typeface="Courier New" panose="02070309020205020404" pitchFamily="49" charset="0"/>
                <a:cs typeface="Courier New" panose="02070309020205020404" pitchFamily="49" charset="0"/>
              </a:rPr>
            </a:br>
            <a:r>
              <a:rPr lang="fr-FR" sz="1600" b="1" dirty="0">
                <a:solidFill>
                  <a:srgbClr val="000080"/>
                </a:solidFill>
                <a:latin typeface="Courier New" panose="02070309020205020404" pitchFamily="49" charset="0"/>
                <a:cs typeface="Courier New" panose="02070309020205020404" pitchFamily="49" charset="0"/>
              </a:rPr>
              <a:t>let </a:t>
            </a:r>
            <a:r>
              <a:rPr lang="fr-FR" sz="1600" b="1" i="1" dirty="0" err="1">
                <a:solidFill>
                  <a:srgbClr val="660E7A"/>
                </a:solidFill>
                <a:latin typeface="Courier New" panose="02070309020205020404" pitchFamily="49" charset="0"/>
                <a:cs typeface="Courier New" panose="02070309020205020404" pitchFamily="49" charset="0"/>
              </a:rPr>
              <a:t>words</a:t>
            </a:r>
            <a:r>
              <a:rPr lang="fr-FR" sz="1600" b="1" i="1" dirty="0">
                <a:solidFill>
                  <a:srgbClr val="660E7A"/>
                </a:solidFill>
                <a:latin typeface="Courier New" panose="02070309020205020404" pitchFamily="49" charset="0"/>
                <a:cs typeface="Courier New" panose="02070309020205020404" pitchFamily="49" charset="0"/>
              </a:rPr>
              <a:t> </a:t>
            </a:r>
            <a:r>
              <a:rPr lang="fr-FR" sz="1600" dirty="0">
                <a:latin typeface="Courier New" panose="02070309020205020404" pitchFamily="49" charset="0"/>
                <a:cs typeface="Courier New" panose="02070309020205020404" pitchFamily="49" charset="0"/>
              </a:rPr>
              <a:t>= </a:t>
            </a:r>
            <a:r>
              <a:rPr lang="fr-FR" sz="1600" b="1" i="1" dirty="0" err="1">
                <a:solidFill>
                  <a:srgbClr val="660E7A"/>
                </a:solidFill>
                <a:latin typeface="Courier New" panose="02070309020205020404" pitchFamily="49" charset="0"/>
                <a:cs typeface="Courier New" panose="02070309020205020404" pitchFamily="49" charset="0"/>
              </a:rPr>
              <a:t>sentence</a:t>
            </a:r>
            <a:r>
              <a:rPr lang="fr-FR" sz="1600" dirty="0" err="1">
                <a:latin typeface="Courier New" panose="02070309020205020404" pitchFamily="49" charset="0"/>
                <a:cs typeface="Courier New" panose="02070309020205020404" pitchFamily="49" charset="0"/>
              </a:rPr>
              <a:t>.</a:t>
            </a:r>
            <a:r>
              <a:rPr lang="fr-FR" sz="1600" dirty="0" err="1">
                <a:solidFill>
                  <a:srgbClr val="7A7A43"/>
                </a:solidFill>
                <a:latin typeface="Courier New" panose="02070309020205020404" pitchFamily="49" charset="0"/>
                <a:cs typeface="Courier New" panose="02070309020205020404" pitchFamily="49" charset="0"/>
              </a:rPr>
              <a:t>split</a:t>
            </a:r>
            <a:r>
              <a:rPr lang="fr-FR" sz="1600" dirty="0">
                <a:latin typeface="Courier New" panose="02070309020205020404" pitchFamily="49" charset="0"/>
                <a:cs typeface="Courier New" panose="02070309020205020404" pitchFamily="49" charset="0"/>
              </a:rPr>
              <a:t>(</a:t>
            </a:r>
            <a:r>
              <a:rPr lang="fr-FR" sz="1600" b="1" dirty="0">
                <a:solidFill>
                  <a:srgbClr val="008000"/>
                </a:solidFill>
                <a:latin typeface="Courier New" panose="02070309020205020404" pitchFamily="49" charset="0"/>
                <a:cs typeface="Courier New" panose="02070309020205020404" pitchFamily="49" charset="0"/>
              </a:rPr>
              <a:t>' '</a:t>
            </a:r>
            <a:r>
              <a:rPr lang="fr-FR" sz="1600" dirty="0">
                <a:latin typeface="Courier New" panose="02070309020205020404" pitchFamily="49" charset="0"/>
                <a:cs typeface="Courier New" panose="02070309020205020404" pitchFamily="49" charset="0"/>
              </a:rPr>
              <a:t>);</a:t>
            </a:r>
            <a:br>
              <a:rPr lang="fr-FR" sz="1600" dirty="0">
                <a:latin typeface="Courier New" panose="02070309020205020404" pitchFamily="49" charset="0"/>
                <a:cs typeface="Courier New" panose="02070309020205020404" pitchFamily="49" charset="0"/>
              </a:rPr>
            </a:br>
            <a:r>
              <a:rPr lang="fr-FR" sz="1600" b="1" i="1" dirty="0" err="1">
                <a:solidFill>
                  <a:srgbClr val="660E7A"/>
                </a:solidFill>
                <a:latin typeface="Courier New" panose="02070309020205020404" pitchFamily="49" charset="0"/>
                <a:cs typeface="Courier New" panose="02070309020205020404" pitchFamily="49" charset="0"/>
              </a:rPr>
              <a:t>words</a:t>
            </a:r>
            <a:r>
              <a:rPr lang="fr-FR" sz="1600" dirty="0" err="1">
                <a:latin typeface="Courier New" panose="02070309020205020404" pitchFamily="49" charset="0"/>
                <a:cs typeface="Courier New" panose="02070309020205020404" pitchFamily="49" charset="0"/>
              </a:rPr>
              <a:t>.</a:t>
            </a:r>
            <a:r>
              <a:rPr lang="fr-FR" sz="1600" dirty="0" err="1">
                <a:solidFill>
                  <a:srgbClr val="7A7A43"/>
                </a:solidFill>
                <a:latin typeface="Courier New" panose="02070309020205020404" pitchFamily="49" charset="0"/>
                <a:cs typeface="Courier New" panose="02070309020205020404" pitchFamily="49" charset="0"/>
              </a:rPr>
              <a:t>forEach</a:t>
            </a:r>
            <a:r>
              <a:rPr lang="fr-FR" sz="1600" dirty="0">
                <a:latin typeface="Courier New" panose="02070309020205020404" pitchFamily="49" charset="0"/>
                <a:cs typeface="Courier New" panose="02070309020205020404" pitchFamily="49" charset="0"/>
              </a:rPr>
              <a:t>( </a:t>
            </a:r>
            <a:r>
              <a:rPr lang="fr-FR" sz="1600" dirty="0" err="1">
                <a:latin typeface="Courier New" panose="02070309020205020404" pitchFamily="49" charset="0"/>
                <a:cs typeface="Courier New" panose="02070309020205020404" pitchFamily="49" charset="0"/>
              </a:rPr>
              <a:t>word</a:t>
            </a:r>
            <a:r>
              <a:rPr lang="fr-FR" sz="1600" dirty="0">
                <a:latin typeface="Courier New" panose="02070309020205020404" pitchFamily="49" charset="0"/>
                <a:cs typeface="Courier New" panose="02070309020205020404" pitchFamily="49" charset="0"/>
              </a:rPr>
              <a:t> =&gt; {</a:t>
            </a:r>
            <a:r>
              <a:rPr lang="fr-FR" sz="1600" b="1" i="1" dirty="0">
                <a:solidFill>
                  <a:srgbClr val="660E7A"/>
                </a:solidFill>
                <a:latin typeface="Courier New" panose="02070309020205020404" pitchFamily="49" charset="0"/>
                <a:cs typeface="Courier New" panose="02070309020205020404" pitchFamily="49" charset="0"/>
              </a:rPr>
              <a:t>console</a:t>
            </a:r>
            <a:r>
              <a:rPr lang="fr-FR" sz="1600" dirty="0">
                <a:latin typeface="Courier New" panose="02070309020205020404" pitchFamily="49" charset="0"/>
                <a:cs typeface="Courier New" panose="02070309020205020404" pitchFamily="49" charset="0"/>
              </a:rPr>
              <a:t>.</a:t>
            </a:r>
            <a:r>
              <a:rPr lang="fr-FR" sz="1600" dirty="0">
                <a:solidFill>
                  <a:srgbClr val="7A7A43"/>
                </a:solidFill>
                <a:latin typeface="Courier New" panose="02070309020205020404" pitchFamily="49" charset="0"/>
                <a:cs typeface="Courier New" panose="02070309020205020404" pitchFamily="49" charset="0"/>
              </a:rPr>
              <a:t>log</a:t>
            </a:r>
            <a:r>
              <a:rPr lang="fr-FR" sz="1600" dirty="0">
                <a:latin typeface="Courier New" panose="02070309020205020404" pitchFamily="49" charset="0"/>
                <a:cs typeface="Courier New" panose="02070309020205020404" pitchFamily="49" charset="0"/>
              </a:rPr>
              <a:t>(</a:t>
            </a:r>
            <a:r>
              <a:rPr lang="fr-FR" sz="1600" dirty="0" err="1">
                <a:latin typeface="Courier New" panose="02070309020205020404" pitchFamily="49" charset="0"/>
                <a:cs typeface="Courier New" panose="02070309020205020404" pitchFamily="49" charset="0"/>
              </a:rPr>
              <a:t>word</a:t>
            </a:r>
            <a:r>
              <a:rPr lang="fr-FR" sz="1600" dirty="0">
                <a:latin typeface="Courier New" panose="02070309020205020404" pitchFamily="49" charset="0"/>
                <a:cs typeface="Courier New" panose="02070309020205020404" pitchFamily="49" charset="0"/>
              </a:rPr>
              <a:t>);});</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2904" y="2499742"/>
            <a:ext cx="3481718" cy="24763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710193" y="1609726"/>
            <a:ext cx="1213735" cy="223838"/>
          </a:xfrm>
          <a:prstGeom prst="rect">
            <a:avLst/>
          </a:prstGeom>
          <a:solidFill>
            <a:srgbClr val="00B0F0">
              <a:alpha val="1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5537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a:t>Expression </a:t>
            </a:r>
            <a:r>
              <a:rPr lang="en-CA" dirty="0" err="1"/>
              <a:t>régulière</a:t>
            </a:r>
            <a:endParaRPr lang="fr-FR" dirty="0"/>
          </a:p>
        </p:txBody>
      </p:sp>
      <p:pic>
        <p:nvPicPr>
          <p:cNvPr id="3074" name="Picture 2">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483518"/>
            <a:ext cx="1957586" cy="279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a:spLocks noChangeArrowheads="1"/>
          </p:cNvSpPr>
          <p:nvPr/>
        </p:nvSpPr>
        <p:spPr bwMode="auto">
          <a:xfrm>
            <a:off x="2411760" y="3507316"/>
            <a:ext cx="4527201" cy="1338828"/>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kumimoji="0" lang="fr-FR" altLang="fr-FR" sz="900" b="1" i="0" u="none" strike="noStrike" cap="none" normalizeH="0" baseline="0" dirty="0" err="1">
                <a:ln>
                  <a:noFill/>
                </a:ln>
                <a:solidFill>
                  <a:srgbClr val="000080"/>
                </a:solidFill>
                <a:effectLst/>
                <a:latin typeface="Courier New" pitchFamily="49" charset="0"/>
                <a:cs typeface="Courier New" pitchFamily="49" charset="0"/>
              </a:rPr>
              <a:t>function</a:t>
            </a:r>
            <a:r>
              <a:rPr kumimoji="0" lang="fr-FR" altLang="fr-FR" sz="900" b="1" i="0" u="none" strike="noStrike" cap="none" normalizeH="0" baseline="0" dirty="0">
                <a:ln>
                  <a:noFill/>
                </a:ln>
                <a:solidFill>
                  <a:srgbClr val="000080"/>
                </a:solidFill>
                <a:effectLst/>
                <a:latin typeface="Courier New" pitchFamily="49" charset="0"/>
                <a:cs typeface="Courier New" pitchFamily="49" charset="0"/>
              </a:rPr>
              <a:t> </a:t>
            </a:r>
            <a:r>
              <a:rPr kumimoji="0" lang="fr-FR" altLang="fr-FR" sz="900" b="0" i="1" u="none" strike="noStrike" cap="none" normalizeH="0" baseline="0" dirty="0" err="1">
                <a:ln>
                  <a:noFill/>
                </a:ln>
                <a:solidFill>
                  <a:srgbClr val="000000"/>
                </a:solidFill>
                <a:effectLst/>
                <a:latin typeface="Courier New" pitchFamily="49" charset="0"/>
                <a:cs typeface="Courier New" pitchFamily="49" charset="0"/>
              </a:rPr>
              <a:t>isValidEmailAddress</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0" i="0" u="none" strike="noStrike" cap="none" normalizeH="0" baseline="0" dirty="0" err="1">
                <a:ln>
                  <a:noFill/>
                </a:ln>
                <a:solidFill>
                  <a:srgbClr val="000000"/>
                </a:solidFill>
                <a:effectLst/>
                <a:latin typeface="Courier New" pitchFamily="49" charset="0"/>
                <a:cs typeface="Courier New" pitchFamily="49" charset="0"/>
              </a:rPr>
              <a:t>emailAddress</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 {</a:t>
            </a:r>
            <a:br>
              <a:rPr kumimoji="0" lang="fr-FR" altLang="fr-FR" sz="9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900" b="1" i="0" u="none" strike="noStrike" cap="none" normalizeH="0" baseline="0" dirty="0">
                <a:ln>
                  <a:noFill/>
                </a:ln>
                <a:solidFill>
                  <a:srgbClr val="000080"/>
                </a:solidFill>
                <a:effectLst/>
                <a:latin typeface="Courier New" pitchFamily="49" charset="0"/>
                <a:cs typeface="Courier New" pitchFamily="49" charset="0"/>
              </a:rPr>
              <a:t>let </a:t>
            </a:r>
            <a:r>
              <a:rPr kumimoji="0" lang="fr-FR" altLang="fr-FR" sz="900" b="0" i="0" u="none" strike="noStrike" cap="none" normalizeH="0" baseline="0" dirty="0" err="1">
                <a:ln>
                  <a:noFill/>
                </a:ln>
                <a:solidFill>
                  <a:srgbClr val="458383"/>
                </a:solidFill>
                <a:effectLst/>
                <a:latin typeface="Courier New" pitchFamily="49" charset="0"/>
                <a:cs typeface="Courier New" pitchFamily="49" charset="0"/>
              </a:rPr>
              <a:t>emailRegex</a:t>
            </a:r>
            <a:r>
              <a:rPr kumimoji="0" lang="fr-FR" altLang="fr-FR" sz="900" b="0" i="0" u="none" strike="noStrike" cap="none" normalizeH="0" baseline="0" dirty="0">
                <a:ln>
                  <a:noFill/>
                </a:ln>
                <a:solidFill>
                  <a:srgbClr val="458383"/>
                </a:solidFill>
                <a:effectLst/>
                <a:latin typeface="Courier New" pitchFamily="49" charset="0"/>
                <a:cs typeface="Courier New" pitchFamily="49" charset="0"/>
              </a:rPr>
              <a:t> </a:t>
            </a:r>
            <a:r>
              <a:rPr lang="fr-FR" altLang="fr-FR" sz="900" dirty="0">
                <a:solidFill>
                  <a:srgbClr val="000000"/>
                </a:solidFill>
                <a:latin typeface="Courier New" pitchFamily="49" charset="0"/>
                <a:cs typeface="Courier New" pitchFamily="49" charset="0"/>
              </a:rPr>
              <a:t>= </a:t>
            </a:r>
            <a:r>
              <a:rPr lang="en-CA" altLang="fr-FR" sz="800" dirty="0">
                <a:solidFill>
                  <a:srgbClr val="000000"/>
                </a:solidFill>
                <a:latin typeface="Courier New" pitchFamily="49" charset="0"/>
                <a:cs typeface="Courier New" pitchFamily="49" charset="0"/>
              </a:rPr>
              <a:t>/</a:t>
            </a:r>
            <a:r>
              <a:rPr lang="fr-FR" altLang="fr-FR" sz="800" dirty="0">
                <a:solidFill>
                  <a:srgbClr val="000000"/>
                </a:solidFill>
                <a:latin typeface="Courier New" pitchFamily="49" charset="0"/>
                <a:cs typeface="Courier New" pitchFamily="49" charset="0"/>
              </a:rPr>
              <a:t>^([\w\.\-]+)@([\w\-]+)((\.(\w){2,3})+)$/;</a:t>
            </a:r>
            <a:endParaRPr lang="fr-FR" altLang="fr-FR" sz="900" dirty="0">
              <a:solidFill>
                <a:srgbClr val="000000"/>
              </a:solidFill>
              <a:latin typeface="Courier New" pitchFamily="49" charset="0"/>
              <a:cs typeface="Courier New" pitchFamily="49" charset="0"/>
            </a:endParaRPr>
          </a:p>
          <a:p>
            <a:pPr lvl="0" fontAlgn="base">
              <a:spcBef>
                <a:spcPct val="0"/>
              </a:spcBef>
              <a:spcAft>
                <a:spcPct val="0"/>
              </a:spcAft>
            </a:pPr>
            <a:br>
              <a:rPr kumimoji="0" lang="fr-FR" altLang="fr-FR" sz="9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    </a:t>
            </a:r>
            <a:r>
              <a:rPr kumimoji="0" lang="fr-FR" altLang="fr-FR" sz="900" b="1" i="0" u="none" strike="noStrike" cap="none" normalizeH="0" baseline="0" dirty="0">
                <a:ln>
                  <a:noFill/>
                </a:ln>
                <a:solidFill>
                  <a:srgbClr val="000080"/>
                </a:solidFill>
                <a:effectLst/>
                <a:latin typeface="Courier New" pitchFamily="49" charset="0"/>
                <a:cs typeface="Courier New" pitchFamily="49" charset="0"/>
              </a:rPr>
              <a:t>return </a:t>
            </a:r>
            <a:r>
              <a:rPr lang="fr-FR" altLang="fr-FR" sz="900" dirty="0" err="1">
                <a:solidFill>
                  <a:srgbClr val="458383"/>
                </a:solidFill>
                <a:latin typeface="Courier New" pitchFamily="49" charset="0"/>
                <a:cs typeface="Courier New" pitchFamily="49" charset="0"/>
              </a:rPr>
              <a:t>emailRegex</a:t>
            </a:r>
            <a:r>
              <a:rPr kumimoji="0" lang="fr-FR" altLang="fr-FR" sz="900" b="0" i="0" u="none" strike="noStrike" cap="none" normalizeH="0" baseline="0" dirty="0" err="1">
                <a:ln>
                  <a:noFill/>
                </a:ln>
                <a:solidFill>
                  <a:srgbClr val="000000"/>
                </a:solidFill>
                <a:effectLst/>
                <a:latin typeface="Courier New" pitchFamily="49" charset="0"/>
                <a:cs typeface="Courier New" pitchFamily="49" charset="0"/>
              </a:rPr>
              <a:t>.</a:t>
            </a:r>
            <a:r>
              <a:rPr kumimoji="0" lang="fr-FR" altLang="fr-FR" sz="900" b="0" i="0" u="none" strike="noStrike" cap="none" normalizeH="0" baseline="0" dirty="0" err="1">
                <a:ln>
                  <a:noFill/>
                </a:ln>
                <a:solidFill>
                  <a:srgbClr val="7A7A43"/>
                </a:solidFill>
                <a:effectLst/>
                <a:latin typeface="Courier New" pitchFamily="49" charset="0"/>
                <a:cs typeface="Courier New" pitchFamily="49" charset="0"/>
              </a:rPr>
              <a:t>test</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0" i="0" u="none" strike="noStrike" cap="none" normalizeH="0" baseline="0" dirty="0" err="1">
                <a:ln>
                  <a:noFill/>
                </a:ln>
                <a:solidFill>
                  <a:srgbClr val="000000"/>
                </a:solidFill>
                <a:effectLst/>
                <a:latin typeface="Courier New" pitchFamily="49" charset="0"/>
                <a:cs typeface="Courier New" pitchFamily="49" charset="0"/>
              </a:rPr>
              <a:t>emailAddress</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9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p>
          <a:p>
            <a:pPr marL="0" marR="0" lvl="0" indent="0" algn="l" defTabSz="914400" rtl="0" eaLnBrk="1" fontAlgn="base" latinLnBrk="0" hangingPunct="1">
              <a:lnSpc>
                <a:spcPct val="100000"/>
              </a:lnSpc>
              <a:spcBef>
                <a:spcPct val="0"/>
              </a:spcBef>
              <a:spcAft>
                <a:spcPct val="0"/>
              </a:spcAft>
              <a:buClrTx/>
              <a:buSzTx/>
              <a:buFontTx/>
              <a:buNone/>
              <a:tabLst/>
            </a:pPr>
            <a:br>
              <a:rPr kumimoji="0" lang="fr-FR" altLang="fr-FR" sz="9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900" b="1" i="1" u="none" strike="noStrike" cap="none" normalizeH="0" baseline="0" dirty="0">
                <a:ln>
                  <a:noFill/>
                </a:ln>
                <a:solidFill>
                  <a:srgbClr val="660E7A"/>
                </a:solidFill>
                <a:effectLst/>
                <a:latin typeface="Courier New" pitchFamily="49" charset="0"/>
                <a:cs typeface="Courier New" pitchFamily="49" charset="0"/>
              </a:rPr>
              <a:t>console</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0" i="0" u="none" strike="noStrike" cap="none" normalizeH="0" baseline="0" dirty="0">
                <a:ln>
                  <a:noFill/>
                </a:ln>
                <a:solidFill>
                  <a:srgbClr val="7A7A43"/>
                </a:solidFill>
                <a:effectLst/>
                <a:latin typeface="Courier New" pitchFamily="49" charset="0"/>
                <a:cs typeface="Courier New" pitchFamily="49" charset="0"/>
              </a:rPr>
              <a:t>log</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0" i="1" u="none" strike="noStrike" cap="none" normalizeH="0" baseline="0" dirty="0" err="1">
                <a:ln>
                  <a:noFill/>
                </a:ln>
                <a:solidFill>
                  <a:srgbClr val="000000"/>
                </a:solidFill>
                <a:effectLst/>
                <a:latin typeface="Courier New" pitchFamily="49" charset="0"/>
                <a:cs typeface="Courier New" pitchFamily="49" charset="0"/>
              </a:rPr>
              <a:t>isValidEmailAddress</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1" i="0" u="none" strike="noStrike" cap="none" normalizeH="0" baseline="0" dirty="0">
                <a:ln>
                  <a:noFill/>
                </a:ln>
                <a:solidFill>
                  <a:srgbClr val="008000"/>
                </a:solidFill>
                <a:effectLst/>
                <a:latin typeface="Courier New" pitchFamily="49" charset="0"/>
                <a:cs typeface="Courier New" pitchFamily="49" charset="0"/>
              </a:rPr>
              <a:t>"alain.proviste@hotmail.com"</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9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900" b="1" i="1" u="none" strike="noStrike" cap="none" normalizeH="0" baseline="0" dirty="0">
                <a:ln>
                  <a:noFill/>
                </a:ln>
                <a:solidFill>
                  <a:srgbClr val="660E7A"/>
                </a:solidFill>
                <a:effectLst/>
                <a:latin typeface="Courier New" pitchFamily="49" charset="0"/>
                <a:cs typeface="Courier New" pitchFamily="49" charset="0"/>
              </a:rPr>
              <a:t>console</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0" i="0" u="none" strike="noStrike" cap="none" normalizeH="0" baseline="0" dirty="0">
                <a:ln>
                  <a:noFill/>
                </a:ln>
                <a:solidFill>
                  <a:srgbClr val="7A7A43"/>
                </a:solidFill>
                <a:effectLst/>
                <a:latin typeface="Courier New" pitchFamily="49" charset="0"/>
                <a:cs typeface="Courier New" pitchFamily="49" charset="0"/>
              </a:rPr>
              <a:t>log</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0" i="1" u="none" strike="noStrike" cap="none" normalizeH="0" baseline="0" dirty="0" err="1">
                <a:ln>
                  <a:noFill/>
                </a:ln>
                <a:solidFill>
                  <a:srgbClr val="000000"/>
                </a:solidFill>
                <a:effectLst/>
                <a:latin typeface="Courier New" pitchFamily="49" charset="0"/>
                <a:cs typeface="Courier New" pitchFamily="49" charset="0"/>
              </a:rPr>
              <a:t>isValidEmailAddress</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1" i="0" u="none" strike="noStrike" cap="none" normalizeH="0" baseline="0" dirty="0">
                <a:ln>
                  <a:noFill/>
                </a:ln>
                <a:solidFill>
                  <a:srgbClr val="008000"/>
                </a:solidFill>
                <a:effectLst/>
                <a:latin typeface="Courier New" pitchFamily="49" charset="0"/>
                <a:cs typeface="Courier New" pitchFamily="49" charset="0"/>
              </a:rPr>
              <a:t>"alain.proviste.com"</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br>
              <a:rPr kumimoji="0" lang="fr-FR" altLang="fr-FR" sz="900" b="0" i="0" u="none" strike="noStrike" cap="none" normalizeH="0" baseline="0" dirty="0">
                <a:ln>
                  <a:noFill/>
                </a:ln>
                <a:solidFill>
                  <a:srgbClr val="000000"/>
                </a:solidFill>
                <a:effectLst/>
                <a:latin typeface="Courier New" pitchFamily="49" charset="0"/>
                <a:cs typeface="Courier New" pitchFamily="49" charset="0"/>
              </a:rPr>
            </a:br>
            <a:r>
              <a:rPr kumimoji="0" lang="fr-FR" altLang="fr-FR" sz="900" b="1" i="1" u="none" strike="noStrike" cap="none" normalizeH="0" baseline="0" dirty="0">
                <a:ln>
                  <a:noFill/>
                </a:ln>
                <a:solidFill>
                  <a:srgbClr val="660E7A"/>
                </a:solidFill>
                <a:effectLst/>
                <a:latin typeface="Courier New" pitchFamily="49" charset="0"/>
                <a:cs typeface="Courier New" pitchFamily="49" charset="0"/>
              </a:rPr>
              <a:t>console</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0" i="0" u="none" strike="noStrike" cap="none" normalizeH="0" baseline="0" dirty="0">
                <a:ln>
                  <a:noFill/>
                </a:ln>
                <a:solidFill>
                  <a:srgbClr val="7A7A43"/>
                </a:solidFill>
                <a:effectLst/>
                <a:latin typeface="Courier New" pitchFamily="49" charset="0"/>
                <a:cs typeface="Courier New" pitchFamily="49" charset="0"/>
              </a:rPr>
              <a:t>log</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0" i="1" u="none" strike="noStrike" cap="none" normalizeH="0" baseline="0" dirty="0" err="1">
                <a:ln>
                  <a:noFill/>
                </a:ln>
                <a:solidFill>
                  <a:srgbClr val="000000"/>
                </a:solidFill>
                <a:effectLst/>
                <a:latin typeface="Courier New" pitchFamily="49" charset="0"/>
                <a:cs typeface="Courier New" pitchFamily="49" charset="0"/>
              </a:rPr>
              <a:t>isValidEmailAddress</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r>
              <a:rPr kumimoji="0" lang="fr-FR" altLang="fr-FR" sz="900" b="1" i="0" u="none" strike="noStrike" cap="none" normalizeH="0" baseline="0" dirty="0">
                <a:ln>
                  <a:noFill/>
                </a:ln>
                <a:solidFill>
                  <a:srgbClr val="008000"/>
                </a:solidFill>
                <a:effectLst/>
                <a:latin typeface="Courier New" pitchFamily="49" charset="0"/>
                <a:cs typeface="Courier New" pitchFamily="49" charset="0"/>
              </a:rPr>
              <a:t>"alain.proviste@clg.qc.ca"</a:t>
            </a:r>
            <a:r>
              <a:rPr kumimoji="0" lang="fr-FR" altLang="fr-FR" sz="900" b="0" i="0" u="none" strike="noStrike" cap="none" normalizeH="0" baseline="0" dirty="0">
                <a:ln>
                  <a:noFill/>
                </a:ln>
                <a:solidFill>
                  <a:srgbClr val="000000"/>
                </a:solidFill>
                <a:effectLst/>
                <a:latin typeface="Courier New" pitchFamily="49" charset="0"/>
                <a:cs typeface="Courier New" pitchFamily="49" charset="0"/>
              </a:rPr>
              <a:t>));</a:t>
            </a:r>
            <a:endParaRPr kumimoji="0" lang="fr-FR" altLang="fr-FR" sz="1050" b="0" i="0" u="none" strike="noStrike" cap="none" normalizeH="0" baseline="0" dirty="0">
              <a:ln>
                <a:noFill/>
              </a:ln>
              <a:solidFill>
                <a:schemeClr val="tx1"/>
              </a:solidFill>
              <a:effectLst/>
              <a:latin typeface="Arial" pitchFamily="34" charset="0"/>
              <a:cs typeface="Arial" pitchFamily="34" charset="0"/>
            </a:endParaRPr>
          </a:p>
        </p:txBody>
      </p:sp>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248" y="3863694"/>
            <a:ext cx="1955447" cy="11521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 name="Rectangle 35"/>
          <p:cNvSpPr/>
          <p:nvPr/>
        </p:nvSpPr>
        <p:spPr>
          <a:xfrm>
            <a:off x="2339752" y="2361993"/>
            <a:ext cx="3215754" cy="261610"/>
          </a:xfrm>
          <a:prstGeom prst="rect">
            <a:avLst/>
          </a:prstGeom>
          <a:ln>
            <a:solidFill>
              <a:schemeClr val="accent1"/>
            </a:solidFill>
          </a:ln>
        </p:spPr>
        <p:txBody>
          <a:bodyPr wrap="square">
            <a:spAutoFit/>
          </a:bodyPr>
          <a:lstStyle/>
          <a:p>
            <a:r>
              <a:rPr lang="fr-FR" sz="1100" dirty="0">
                <a:latin typeface="Consolas" panose="020B0609020204030204" pitchFamily="49" charset="0"/>
              </a:rPr>
              <a:t>^([\w\.\-]+)@([\w\-]+)((\.(\w){2,3})+)$</a:t>
            </a:r>
            <a:endParaRPr lang="en-CA" sz="1100" dirty="0">
              <a:latin typeface="Consolas" panose="020B0609020204030204" pitchFamily="49" charset="0"/>
            </a:endParaRPr>
          </a:p>
        </p:txBody>
      </p:sp>
      <p:sp>
        <p:nvSpPr>
          <p:cNvPr id="37" name="Rectangle 36"/>
          <p:cNvSpPr/>
          <p:nvPr/>
        </p:nvSpPr>
        <p:spPr>
          <a:xfrm>
            <a:off x="2605907" y="3078413"/>
            <a:ext cx="2339102" cy="261610"/>
          </a:xfrm>
          <a:prstGeom prst="rect">
            <a:avLst/>
          </a:prstGeom>
        </p:spPr>
        <p:txBody>
          <a:bodyPr wrap="none">
            <a:spAutoFit/>
          </a:bodyPr>
          <a:lstStyle/>
          <a:p>
            <a:r>
              <a:rPr lang="en-CA" sz="1100" dirty="0" err="1">
                <a:latin typeface="Consolas" panose="020B0609020204030204" pitchFamily="49" charset="0"/>
              </a:rPr>
              <a:t>Nom.Prenom@founisseur.racine</a:t>
            </a:r>
            <a:endParaRPr lang="fr-FR" sz="1100" dirty="0">
              <a:latin typeface="Consolas" panose="020B0609020204030204" pitchFamily="49" charset="0"/>
            </a:endParaRPr>
          </a:p>
        </p:txBody>
      </p:sp>
      <p:sp>
        <p:nvSpPr>
          <p:cNvPr id="40" name="Accolade ouvrante 39"/>
          <p:cNvSpPr/>
          <p:nvPr/>
        </p:nvSpPr>
        <p:spPr>
          <a:xfrm rot="16200000">
            <a:off x="2873721" y="2274752"/>
            <a:ext cx="131250" cy="741192"/>
          </a:xfrm>
          <a:prstGeom prst="leftBrace">
            <a:avLst>
              <a:gd name="adj1" fmla="val 36276"/>
              <a:gd name="adj2" fmla="val 50000"/>
            </a:avLst>
          </a:prstGeom>
          <a:ln>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 name="Accolade ouvrante 40"/>
          <p:cNvSpPr/>
          <p:nvPr/>
        </p:nvSpPr>
        <p:spPr>
          <a:xfrm rot="5400000">
            <a:off x="3019319" y="2715856"/>
            <a:ext cx="110871" cy="756116"/>
          </a:xfrm>
          <a:prstGeom prst="leftBrace">
            <a:avLst>
              <a:gd name="adj1" fmla="val 38546"/>
              <a:gd name="adj2" fmla="val 51232"/>
            </a:avLst>
          </a:prstGeom>
          <a:ln>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42" name="Connecteur droit avec flèche 41"/>
          <p:cNvCxnSpPr>
            <a:stCxn id="40" idx="1"/>
            <a:endCxn id="41" idx="1"/>
          </p:cNvCxnSpPr>
          <p:nvPr/>
        </p:nvCxnSpPr>
        <p:spPr>
          <a:xfrm>
            <a:off x="2939346" y="2710973"/>
            <a:ext cx="126094" cy="327506"/>
          </a:xfrm>
          <a:prstGeom prst="straightConnector1">
            <a:avLst/>
          </a:prstGeom>
          <a:ln w="952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p:nvPr/>
        </p:nvCxnSpPr>
        <p:spPr>
          <a:xfrm>
            <a:off x="3411460" y="2591908"/>
            <a:ext cx="90487" cy="496844"/>
          </a:xfrm>
          <a:prstGeom prst="straightConnector1">
            <a:avLst/>
          </a:prstGeom>
          <a:ln w="952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8" name="Accolade ouvrante 57"/>
          <p:cNvSpPr/>
          <p:nvPr/>
        </p:nvSpPr>
        <p:spPr>
          <a:xfrm rot="16200000">
            <a:off x="3722771" y="2361803"/>
            <a:ext cx="131250" cy="567091"/>
          </a:xfrm>
          <a:prstGeom prst="leftBrace">
            <a:avLst>
              <a:gd name="adj1" fmla="val 36276"/>
              <a:gd name="adj2" fmla="val 50000"/>
            </a:avLst>
          </a:prstGeom>
          <a:ln>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0" name="Accolade ouvrante 59"/>
          <p:cNvSpPr/>
          <p:nvPr/>
        </p:nvSpPr>
        <p:spPr>
          <a:xfrm rot="5400000">
            <a:off x="3869315" y="2745198"/>
            <a:ext cx="98700" cy="709614"/>
          </a:xfrm>
          <a:prstGeom prst="leftBrace">
            <a:avLst>
              <a:gd name="adj1" fmla="val 38546"/>
              <a:gd name="adj2" fmla="val 51232"/>
            </a:avLst>
          </a:prstGeom>
          <a:ln>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61" name="Connecteur droit avec flèche 60"/>
          <p:cNvCxnSpPr>
            <a:stCxn id="58" idx="1"/>
            <a:endCxn id="60" idx="1"/>
          </p:cNvCxnSpPr>
          <p:nvPr/>
        </p:nvCxnSpPr>
        <p:spPr>
          <a:xfrm>
            <a:off x="3788397" y="2710974"/>
            <a:ext cx="121526" cy="339681"/>
          </a:xfrm>
          <a:prstGeom prst="straightConnector1">
            <a:avLst/>
          </a:prstGeom>
          <a:ln w="952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64" name="Connecteur droit avec flèche 63"/>
          <p:cNvCxnSpPr/>
          <p:nvPr/>
        </p:nvCxnSpPr>
        <p:spPr>
          <a:xfrm flipH="1">
            <a:off x="4335385" y="2576513"/>
            <a:ext cx="41353" cy="531289"/>
          </a:xfrm>
          <a:prstGeom prst="straightConnector1">
            <a:avLst/>
          </a:prstGeom>
          <a:ln w="952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70" name="Accolade ouvrante 69"/>
          <p:cNvSpPr/>
          <p:nvPr/>
        </p:nvSpPr>
        <p:spPr>
          <a:xfrm rot="16200000">
            <a:off x="4661169" y="2071480"/>
            <a:ext cx="131250" cy="1147740"/>
          </a:xfrm>
          <a:prstGeom prst="leftBrace">
            <a:avLst>
              <a:gd name="adj1" fmla="val 36276"/>
              <a:gd name="adj2" fmla="val 50000"/>
            </a:avLst>
          </a:prstGeom>
          <a:ln>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1" name="Accolade ouvrante 70"/>
          <p:cNvSpPr/>
          <p:nvPr/>
        </p:nvSpPr>
        <p:spPr>
          <a:xfrm rot="5400000">
            <a:off x="4551631" y="2872505"/>
            <a:ext cx="117750" cy="435945"/>
          </a:xfrm>
          <a:prstGeom prst="leftBrace">
            <a:avLst>
              <a:gd name="adj1" fmla="val 38546"/>
              <a:gd name="adj2" fmla="val 51232"/>
            </a:avLst>
          </a:prstGeom>
          <a:ln>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72" name="Connecteur droit avec flèche 71"/>
          <p:cNvCxnSpPr>
            <a:stCxn id="70" idx="1"/>
            <a:endCxn id="71" idx="1"/>
          </p:cNvCxnSpPr>
          <p:nvPr/>
        </p:nvCxnSpPr>
        <p:spPr>
          <a:xfrm flipH="1">
            <a:off x="4605136" y="2710975"/>
            <a:ext cx="121658" cy="320628"/>
          </a:xfrm>
          <a:prstGeom prst="straightConnector1">
            <a:avLst/>
          </a:prstGeom>
          <a:ln w="952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77" name="ZoneTexte 76"/>
          <p:cNvSpPr txBox="1"/>
          <p:nvPr/>
        </p:nvSpPr>
        <p:spPr>
          <a:xfrm>
            <a:off x="2436154" y="1986394"/>
            <a:ext cx="1999265" cy="369332"/>
          </a:xfrm>
          <a:prstGeom prst="rect">
            <a:avLst/>
          </a:prstGeom>
          <a:noFill/>
        </p:spPr>
        <p:txBody>
          <a:bodyPr wrap="none" rtlCol="0">
            <a:spAutoFit/>
          </a:bodyPr>
          <a:lstStyle/>
          <a:p>
            <a:r>
              <a:rPr lang="en-CA" dirty="0" err="1"/>
              <a:t>Adresse</a:t>
            </a:r>
            <a:r>
              <a:rPr lang="en-CA" dirty="0"/>
              <a:t> de courriel</a:t>
            </a:r>
            <a:endParaRPr lang="fr-FR" dirty="0"/>
          </a:p>
        </p:txBody>
      </p:sp>
      <p:sp>
        <p:nvSpPr>
          <p:cNvPr id="88" name="ZoneTexte 87"/>
          <p:cNvSpPr txBox="1"/>
          <p:nvPr/>
        </p:nvSpPr>
        <p:spPr>
          <a:xfrm>
            <a:off x="169218" y="1203598"/>
            <a:ext cx="5178212" cy="584775"/>
          </a:xfrm>
          <a:prstGeom prst="rect">
            <a:avLst/>
          </a:prstGeom>
          <a:noFill/>
        </p:spPr>
        <p:txBody>
          <a:bodyPr wrap="none" rtlCol="0">
            <a:spAutoFit/>
          </a:bodyPr>
          <a:lstStyle/>
          <a:p>
            <a:r>
              <a:rPr lang="en-CA" sz="1600" b="1" dirty="0">
                <a:solidFill>
                  <a:srgbClr val="00B050"/>
                </a:solidFill>
              </a:rPr>
              <a:t>Ensemble de </a:t>
            </a:r>
            <a:r>
              <a:rPr lang="en-CA" sz="1600" b="1" dirty="0" err="1">
                <a:solidFill>
                  <a:srgbClr val="00B050"/>
                </a:solidFill>
              </a:rPr>
              <a:t>caractères</a:t>
            </a:r>
            <a:r>
              <a:rPr lang="en-CA" sz="1600" b="1" dirty="0">
                <a:solidFill>
                  <a:srgbClr val="00B050"/>
                </a:solidFill>
              </a:rPr>
              <a:t> </a:t>
            </a:r>
            <a:r>
              <a:rPr lang="en-CA" sz="1600" b="1" dirty="0" err="1">
                <a:solidFill>
                  <a:srgbClr val="00B050"/>
                </a:solidFill>
              </a:rPr>
              <a:t>décrivant</a:t>
            </a:r>
            <a:r>
              <a:rPr lang="en-CA" sz="1600" b="1" dirty="0">
                <a:solidFill>
                  <a:srgbClr val="00B050"/>
                </a:solidFill>
              </a:rPr>
              <a:t> </a:t>
            </a:r>
            <a:r>
              <a:rPr lang="en-CA" sz="1600" b="1" dirty="0" err="1">
                <a:solidFill>
                  <a:srgbClr val="00B050"/>
                </a:solidFill>
              </a:rPr>
              <a:t>une</a:t>
            </a:r>
            <a:r>
              <a:rPr lang="en-CA" sz="1600" b="1" dirty="0">
                <a:solidFill>
                  <a:srgbClr val="00B050"/>
                </a:solidFill>
              </a:rPr>
              <a:t> </a:t>
            </a:r>
            <a:r>
              <a:rPr lang="en-CA" sz="1600" b="1" dirty="0" err="1">
                <a:solidFill>
                  <a:srgbClr val="00B050"/>
                </a:solidFill>
              </a:rPr>
              <a:t>règle</a:t>
            </a:r>
            <a:r>
              <a:rPr lang="en-CA" sz="1600" b="1" dirty="0">
                <a:solidFill>
                  <a:srgbClr val="00B050"/>
                </a:solidFill>
              </a:rPr>
              <a:t> </a:t>
            </a:r>
            <a:r>
              <a:rPr lang="en-CA" sz="1600" b="1" dirty="0" err="1">
                <a:solidFill>
                  <a:srgbClr val="00B050"/>
                </a:solidFill>
              </a:rPr>
              <a:t>syntaxique</a:t>
            </a:r>
            <a:r>
              <a:rPr lang="en-CA" sz="1600" b="1" dirty="0">
                <a:solidFill>
                  <a:srgbClr val="00B050"/>
                </a:solidFill>
              </a:rPr>
              <a:t>.</a:t>
            </a:r>
          </a:p>
          <a:p>
            <a:r>
              <a:rPr lang="en-CA" sz="1600" b="1" dirty="0" err="1">
                <a:solidFill>
                  <a:srgbClr val="00B050"/>
                </a:solidFill>
              </a:rPr>
              <a:t>Idéal</a:t>
            </a:r>
            <a:r>
              <a:rPr lang="en-CA" sz="1600" b="1" dirty="0">
                <a:solidFill>
                  <a:srgbClr val="00B050"/>
                </a:solidFill>
              </a:rPr>
              <a:t> pour </a:t>
            </a:r>
            <a:r>
              <a:rPr lang="en-CA" sz="1600" b="1" dirty="0" err="1">
                <a:solidFill>
                  <a:srgbClr val="00B050"/>
                </a:solidFill>
              </a:rPr>
              <a:t>vérifier</a:t>
            </a:r>
            <a:r>
              <a:rPr lang="en-CA" sz="1600" b="1" dirty="0">
                <a:solidFill>
                  <a:srgbClr val="00B050"/>
                </a:solidFill>
              </a:rPr>
              <a:t> la </a:t>
            </a:r>
            <a:r>
              <a:rPr lang="en-CA" sz="1600" b="1" dirty="0" err="1">
                <a:solidFill>
                  <a:srgbClr val="00B050"/>
                </a:solidFill>
              </a:rPr>
              <a:t>syntaxe</a:t>
            </a:r>
            <a:r>
              <a:rPr lang="en-CA" sz="1600" b="1" dirty="0">
                <a:solidFill>
                  <a:srgbClr val="00B050"/>
                </a:solidFill>
              </a:rPr>
              <a:t> de </a:t>
            </a:r>
            <a:r>
              <a:rPr lang="en-CA" sz="1600" b="1" dirty="0" err="1">
                <a:solidFill>
                  <a:srgbClr val="00B050"/>
                </a:solidFill>
              </a:rPr>
              <a:t>saisie</a:t>
            </a:r>
            <a:r>
              <a:rPr lang="en-CA" sz="1600" b="1" dirty="0">
                <a:solidFill>
                  <a:srgbClr val="00B050"/>
                </a:solidFill>
              </a:rPr>
              <a:t> de format variable</a:t>
            </a:r>
            <a:r>
              <a:rPr lang="en-CA" sz="1200" b="1" dirty="0">
                <a:solidFill>
                  <a:srgbClr val="00B0F0"/>
                </a:solidFill>
              </a:rPr>
              <a:t>.</a:t>
            </a:r>
            <a:endParaRPr lang="fr-FR" sz="1200" b="1" dirty="0">
              <a:solidFill>
                <a:srgbClr val="00B0F0"/>
              </a:solidFill>
            </a:endParaRPr>
          </a:p>
        </p:txBody>
      </p:sp>
      <p:sp>
        <p:nvSpPr>
          <p:cNvPr id="89" name="Rectangle 88"/>
          <p:cNvSpPr/>
          <p:nvPr/>
        </p:nvSpPr>
        <p:spPr>
          <a:xfrm>
            <a:off x="3941983" y="3700625"/>
            <a:ext cx="2482630" cy="144017"/>
          </a:xfrm>
          <a:prstGeom prst="rect">
            <a:avLst/>
          </a:prstGeom>
          <a:solidFill>
            <a:srgbClr val="00B0F0">
              <a:alpha val="1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84600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t>Qu’est-ce</a:t>
            </a:r>
            <a:r>
              <a:rPr lang="en-CA" dirty="0"/>
              <a:t> que le JavaScript?</a:t>
            </a:r>
            <a:endParaRPr lang="fr-FR" dirty="0"/>
          </a:p>
        </p:txBody>
      </p:sp>
      <p:sp>
        <p:nvSpPr>
          <p:cNvPr id="3" name="Espace réservé du contenu 2"/>
          <p:cNvSpPr>
            <a:spLocks noGrp="1"/>
          </p:cNvSpPr>
          <p:nvPr>
            <p:ph idx="1"/>
          </p:nvPr>
        </p:nvSpPr>
        <p:spPr/>
        <p:txBody>
          <a:bodyPr>
            <a:normAutofit/>
          </a:bodyPr>
          <a:lstStyle/>
          <a:p>
            <a:r>
              <a:rPr lang="fr-FR" sz="1800" dirty="0"/>
              <a:t>Créé en 1995 par </a:t>
            </a:r>
            <a:r>
              <a:rPr lang="fr-FR" sz="1800" dirty="0">
                <a:hlinkClick r:id="rId2" tooltip="Brendan Eich"/>
              </a:rPr>
              <a:t>Brendan Eich</a:t>
            </a:r>
            <a:r>
              <a:rPr lang="fr-FR" sz="1800" dirty="0"/>
              <a:t> pour le compte de Netscape.</a:t>
            </a:r>
            <a:endParaRPr lang="en-CA" sz="1800" dirty="0"/>
          </a:p>
          <a:p>
            <a:r>
              <a:rPr lang="en-CA" sz="1800" dirty="0" err="1">
                <a:hlinkClick r:id="rId3"/>
              </a:rPr>
              <a:t>En</a:t>
            </a:r>
            <a:r>
              <a:rPr lang="en-CA" sz="1800" dirty="0">
                <a:hlinkClick r:id="rId3"/>
              </a:rPr>
              <a:t> </a:t>
            </a:r>
            <a:r>
              <a:rPr lang="en-CA" sz="1800" dirty="0" err="1">
                <a:hlinkClick r:id="rId3"/>
              </a:rPr>
              <a:t>est</a:t>
            </a:r>
            <a:r>
              <a:rPr lang="en-CA" sz="1800" dirty="0">
                <a:hlinkClick r:id="rId3"/>
              </a:rPr>
              <a:t> à </a:t>
            </a:r>
            <a:r>
              <a:rPr lang="en-CA" sz="1800" dirty="0" err="1">
                <a:hlinkClick r:id="rId3"/>
              </a:rPr>
              <a:t>sa</a:t>
            </a:r>
            <a:r>
              <a:rPr lang="en-CA" sz="1800" dirty="0">
                <a:hlinkClick r:id="rId3"/>
              </a:rPr>
              <a:t> 8ième </a:t>
            </a:r>
            <a:r>
              <a:rPr lang="en-CA" sz="1800" dirty="0" err="1">
                <a:hlinkClick r:id="rId3"/>
              </a:rPr>
              <a:t>édition</a:t>
            </a:r>
            <a:r>
              <a:rPr lang="en-CA" sz="1800" dirty="0">
                <a:hlinkClick r:id="rId3"/>
              </a:rPr>
              <a:t> (2018)</a:t>
            </a:r>
            <a:endParaRPr lang="en-CA" sz="1800" dirty="0"/>
          </a:p>
          <a:p>
            <a:r>
              <a:rPr lang="en-CA" sz="1800" dirty="0" err="1"/>
              <a:t>Langage</a:t>
            </a:r>
            <a:r>
              <a:rPr lang="en-CA" sz="1800" dirty="0"/>
              <a:t> de script </a:t>
            </a:r>
            <a:r>
              <a:rPr lang="en-CA" sz="1800" dirty="0" err="1"/>
              <a:t>orienté</a:t>
            </a:r>
            <a:r>
              <a:rPr lang="en-CA" sz="1800" dirty="0"/>
              <a:t> objet </a:t>
            </a:r>
            <a:r>
              <a:rPr lang="en-CA" sz="1800" dirty="0" err="1"/>
              <a:t>basé</a:t>
            </a:r>
            <a:r>
              <a:rPr lang="en-CA" sz="1800" dirty="0"/>
              <a:t> sur la </a:t>
            </a:r>
            <a:r>
              <a:rPr lang="en-CA" sz="1800" dirty="0" err="1"/>
              <a:t>norme</a:t>
            </a:r>
            <a:r>
              <a:rPr lang="en-CA" sz="1800" dirty="0"/>
              <a:t> </a:t>
            </a:r>
            <a:r>
              <a:rPr lang="en-CA" sz="1800" dirty="0">
                <a:hlinkClick r:id="rId4"/>
              </a:rPr>
              <a:t>ECMAScript</a:t>
            </a:r>
            <a:endParaRPr lang="en-CA" sz="1800" dirty="0"/>
          </a:p>
          <a:p>
            <a:r>
              <a:rPr lang="en-CA" sz="1800" dirty="0" err="1"/>
              <a:t>Conçu</a:t>
            </a:r>
            <a:r>
              <a:rPr lang="en-CA" sz="1800" dirty="0"/>
              <a:t> pour </a:t>
            </a:r>
            <a:r>
              <a:rPr lang="en-CA" sz="1800" dirty="0" err="1"/>
              <a:t>rendre</a:t>
            </a:r>
            <a:r>
              <a:rPr lang="en-CA" sz="1800" dirty="0"/>
              <a:t> les pages Web </a:t>
            </a:r>
            <a:r>
              <a:rPr lang="en-CA" sz="1800" dirty="0" err="1"/>
              <a:t>dynamiques</a:t>
            </a:r>
            <a:endParaRPr lang="en-CA" sz="1800" dirty="0"/>
          </a:p>
          <a:p>
            <a:r>
              <a:rPr lang="en-CA" sz="1800" dirty="0" err="1"/>
              <a:t>Interprété</a:t>
            </a:r>
            <a:r>
              <a:rPr lang="en-CA" sz="1800" dirty="0"/>
              <a:t> et </a:t>
            </a:r>
            <a:r>
              <a:rPr lang="en-CA" sz="1800" dirty="0" err="1"/>
              <a:t>exécuté</a:t>
            </a:r>
            <a:r>
              <a:rPr lang="en-CA" sz="1800" dirty="0"/>
              <a:t> par la </a:t>
            </a:r>
            <a:r>
              <a:rPr lang="en-CA" sz="1800" dirty="0" err="1"/>
              <a:t>plupart</a:t>
            </a:r>
            <a:r>
              <a:rPr lang="en-CA" sz="1800" dirty="0"/>
              <a:t> des </a:t>
            </a:r>
            <a:r>
              <a:rPr lang="en-CA" sz="1800" dirty="0" err="1"/>
              <a:t>navigateurs</a:t>
            </a:r>
            <a:endParaRPr lang="en-CA" sz="1800" dirty="0"/>
          </a:p>
          <a:p>
            <a:r>
              <a:rPr lang="en-CA" sz="1800" dirty="0" err="1"/>
              <a:t>Programmation</a:t>
            </a:r>
            <a:r>
              <a:rPr lang="en-CA" sz="1800" dirty="0"/>
              <a:t> à </a:t>
            </a:r>
            <a:r>
              <a:rPr lang="en-CA" sz="1800" dirty="0" err="1"/>
              <a:t>l’intérieur</a:t>
            </a:r>
            <a:r>
              <a:rPr lang="en-CA" sz="1800" dirty="0"/>
              <a:t> des pages Web</a:t>
            </a:r>
          </a:p>
          <a:p>
            <a:r>
              <a:rPr lang="en-CA" sz="1800" dirty="0" err="1"/>
              <a:t>Accès</a:t>
            </a:r>
            <a:r>
              <a:rPr lang="en-CA" sz="1800" dirty="0"/>
              <a:t> direct au DOM (</a:t>
            </a:r>
            <a:r>
              <a:rPr lang="en-CA" sz="1800" dirty="0">
                <a:hlinkClick r:id="rId5"/>
              </a:rPr>
              <a:t>Document Object Model</a:t>
            </a:r>
            <a:r>
              <a:rPr lang="en-CA" sz="1800" dirty="0"/>
              <a:t>)</a:t>
            </a:r>
          </a:p>
          <a:p>
            <a:r>
              <a:rPr lang="en-CA" sz="1800" dirty="0" err="1"/>
              <a:t>Peut-être</a:t>
            </a:r>
            <a:r>
              <a:rPr lang="en-CA" sz="1800" dirty="0"/>
              <a:t> </a:t>
            </a:r>
            <a:r>
              <a:rPr lang="en-CA" sz="1800" dirty="0" err="1"/>
              <a:t>aussi</a:t>
            </a:r>
            <a:r>
              <a:rPr lang="en-CA" sz="1800" dirty="0"/>
              <a:t> </a:t>
            </a:r>
            <a:r>
              <a:rPr lang="en-CA" sz="1800" dirty="0" err="1"/>
              <a:t>exécuté</a:t>
            </a:r>
            <a:r>
              <a:rPr lang="en-CA" sz="1800" dirty="0"/>
              <a:t> via un </a:t>
            </a:r>
            <a:r>
              <a:rPr lang="en-CA" sz="1800" dirty="0" err="1"/>
              <a:t>engin</a:t>
            </a:r>
            <a:r>
              <a:rPr lang="en-CA" sz="1800" dirty="0"/>
              <a:t> JavaScript </a:t>
            </a:r>
            <a:r>
              <a:rPr lang="en-CA" sz="1800" dirty="0" err="1"/>
              <a:t>côté</a:t>
            </a:r>
            <a:r>
              <a:rPr lang="en-CA" sz="1800" dirty="0"/>
              <a:t> </a:t>
            </a:r>
            <a:r>
              <a:rPr lang="en-CA" sz="1800" dirty="0" err="1"/>
              <a:t>serveur</a:t>
            </a:r>
            <a:r>
              <a:rPr lang="en-CA" sz="1800" dirty="0"/>
              <a:t> (Node JS)</a:t>
            </a:r>
          </a:p>
          <a:p>
            <a:endParaRPr lang="en-CA" sz="1800" dirty="0"/>
          </a:p>
          <a:p>
            <a:endParaRPr lang="en-CA" sz="1800" dirty="0"/>
          </a:p>
          <a:p>
            <a:endParaRPr lang="fr-FR" sz="1800" dirty="0"/>
          </a:p>
        </p:txBody>
      </p:sp>
      <p:pic>
        <p:nvPicPr>
          <p:cNvPr id="2050" name="Picture 2" descr="RÃ©sultats de recherche d'images pour Â«Â wikipedia logo pngÂ Â»">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604448" y="465516"/>
            <a:ext cx="360040" cy="37804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028384" y="4137924"/>
            <a:ext cx="756084" cy="600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7929352" y="4748407"/>
            <a:ext cx="1126625" cy="276999"/>
          </a:xfrm>
          <a:prstGeom prst="rect">
            <a:avLst/>
          </a:prstGeom>
        </p:spPr>
        <p:txBody>
          <a:bodyPr wrap="square">
            <a:spAutoFit/>
          </a:bodyPr>
          <a:lstStyle/>
          <a:p>
            <a:r>
              <a:rPr lang="fr-FR" sz="1200" dirty="0"/>
              <a:t>Brendan Eich</a:t>
            </a:r>
          </a:p>
        </p:txBody>
      </p:sp>
    </p:spTree>
    <p:extLst>
      <p:ext uri="{BB962C8B-B14F-4D97-AF65-F5344CB8AC3E}">
        <p14:creationId xmlns:p14="http://schemas.microsoft.com/office/powerpoint/2010/main" val="1450283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t>Contexte</a:t>
            </a:r>
            <a:r>
              <a:rPr lang="en-CA" dirty="0"/>
              <a:t> du JavaScript…</a:t>
            </a:r>
            <a:endParaRPr lang="fr-FR" dirty="0"/>
          </a:p>
        </p:txBody>
      </p:sp>
      <p:pic>
        <p:nvPicPr>
          <p:cNvPr id="4" name="Picture 2" descr="Résultats de recherche d'images pour « internet icon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92966" y="1906507"/>
            <a:ext cx="2107546" cy="13540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0" descr="Résultats de recherche d'images pour « server icon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96564" y="2977587"/>
            <a:ext cx="622926" cy="6956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2" descr="Résultats de recherche d'images pour « internet client icon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1145" y="1581722"/>
            <a:ext cx="971684" cy="928020"/>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p:cNvSpPr txBox="1"/>
          <p:nvPr/>
        </p:nvSpPr>
        <p:spPr>
          <a:xfrm>
            <a:off x="831903" y="1131590"/>
            <a:ext cx="1491624" cy="332254"/>
          </a:xfrm>
          <a:prstGeom prst="rect">
            <a:avLst/>
          </a:prstGeom>
          <a:noFill/>
        </p:spPr>
        <p:txBody>
          <a:bodyPr wrap="none" rtlCol="0">
            <a:spAutoFit/>
          </a:bodyPr>
          <a:lstStyle/>
          <a:p>
            <a:r>
              <a:rPr lang="en-CA" dirty="0" err="1">
                <a:latin typeface="Arial Black" panose="020B0A04020102020204" pitchFamily="34" charset="0"/>
              </a:rPr>
              <a:t>Internautes</a:t>
            </a:r>
            <a:endParaRPr lang="fr-FR" dirty="0">
              <a:latin typeface="Arial Black" panose="020B0A04020102020204" pitchFamily="34" charset="0"/>
            </a:endParaRPr>
          </a:p>
        </p:txBody>
      </p:sp>
      <p:sp>
        <p:nvSpPr>
          <p:cNvPr id="8" name="ZoneTexte 7"/>
          <p:cNvSpPr txBox="1"/>
          <p:nvPr/>
        </p:nvSpPr>
        <p:spPr>
          <a:xfrm>
            <a:off x="1229057" y="3532912"/>
            <a:ext cx="1585128" cy="332254"/>
          </a:xfrm>
          <a:prstGeom prst="rect">
            <a:avLst/>
          </a:prstGeom>
          <a:noFill/>
        </p:spPr>
        <p:txBody>
          <a:bodyPr wrap="none" rtlCol="0">
            <a:spAutoFit/>
          </a:bodyPr>
          <a:lstStyle/>
          <a:p>
            <a:r>
              <a:rPr lang="en-CA" dirty="0">
                <a:latin typeface="Arial Black" panose="020B0A04020102020204" pitchFamily="34" charset="0"/>
              </a:rPr>
              <a:t>Applications</a:t>
            </a:r>
            <a:endParaRPr lang="fr-FR" dirty="0">
              <a:latin typeface="Arial Black" panose="020B0A04020102020204" pitchFamily="34" charset="0"/>
            </a:endParaRPr>
          </a:p>
        </p:txBody>
      </p:sp>
      <p:grpSp>
        <p:nvGrpSpPr>
          <p:cNvPr id="32" name="Groupe 31"/>
          <p:cNvGrpSpPr/>
          <p:nvPr/>
        </p:nvGrpSpPr>
        <p:grpSpPr>
          <a:xfrm>
            <a:off x="313612" y="4016598"/>
            <a:ext cx="2577778" cy="645056"/>
            <a:chOff x="642653" y="3946934"/>
            <a:chExt cx="2769802" cy="645056"/>
          </a:xfrm>
        </p:grpSpPr>
        <p:pic>
          <p:nvPicPr>
            <p:cNvPr id="9" name="Picture 14" descr="Résultats de recherche d'images pour « serveur icon »"/>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2653" y="3957085"/>
              <a:ext cx="547782" cy="63490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descr="Résultats de recherche d'images pour « android icon »"/>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3930" y="3964434"/>
              <a:ext cx="765582" cy="57418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0" descr="Image associé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29522" y="3946934"/>
              <a:ext cx="1082933" cy="576662"/>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ZoneTexte 11"/>
          <p:cNvSpPr txBox="1"/>
          <p:nvPr/>
        </p:nvSpPr>
        <p:spPr>
          <a:xfrm>
            <a:off x="6300764" y="2485102"/>
            <a:ext cx="1595972" cy="332254"/>
          </a:xfrm>
          <a:prstGeom prst="rect">
            <a:avLst/>
          </a:prstGeom>
          <a:noFill/>
        </p:spPr>
        <p:txBody>
          <a:bodyPr wrap="none" rtlCol="0">
            <a:spAutoFit/>
          </a:bodyPr>
          <a:lstStyle/>
          <a:p>
            <a:r>
              <a:rPr lang="en-CA" dirty="0" err="1">
                <a:latin typeface="Arial Black" panose="020B0A04020102020204" pitchFamily="34" charset="0"/>
              </a:rPr>
              <a:t>Serveur</a:t>
            </a:r>
            <a:r>
              <a:rPr lang="en-CA" dirty="0">
                <a:latin typeface="Arial Black" panose="020B0A04020102020204" pitchFamily="34" charset="0"/>
              </a:rPr>
              <a:t> Web</a:t>
            </a:r>
            <a:endParaRPr lang="fr-FR" dirty="0">
              <a:latin typeface="Arial Black" panose="020B0A04020102020204" pitchFamily="34" charset="0"/>
            </a:endParaRPr>
          </a:p>
        </p:txBody>
      </p:sp>
      <p:cxnSp>
        <p:nvCxnSpPr>
          <p:cNvPr id="13" name="Connecteur droit avec flèche 12"/>
          <p:cNvCxnSpPr/>
          <p:nvPr/>
        </p:nvCxnSpPr>
        <p:spPr>
          <a:xfrm>
            <a:off x="2831758" y="1484748"/>
            <a:ext cx="777347" cy="54119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5467235" y="2567669"/>
            <a:ext cx="73303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H="1">
            <a:off x="5460346" y="2699353"/>
            <a:ext cx="73497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flipH="1" flipV="1">
            <a:off x="2698642" y="1568282"/>
            <a:ext cx="802511" cy="53154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flipV="1">
            <a:off x="2749631" y="3088028"/>
            <a:ext cx="729917" cy="44488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flipH="1">
            <a:off x="2914030" y="3151214"/>
            <a:ext cx="729916" cy="44488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611560" y="2499742"/>
            <a:ext cx="1932310" cy="507831"/>
          </a:xfrm>
          <a:prstGeom prst="rect">
            <a:avLst/>
          </a:prstGeom>
          <a:noFill/>
        </p:spPr>
        <p:txBody>
          <a:bodyPr wrap="square" rtlCol="0">
            <a:spAutoFit/>
          </a:bodyPr>
          <a:lstStyle/>
          <a:p>
            <a:pPr algn="ctr"/>
            <a:r>
              <a:rPr lang="en-CA" sz="900" dirty="0">
                <a:solidFill>
                  <a:srgbClr val="00B0F0"/>
                </a:solidFill>
                <a:latin typeface="Arial Rounded MT Bold" panose="020F0704030504030204" pitchFamily="34" charset="0"/>
              </a:rPr>
              <a:t>HTML 5</a:t>
            </a:r>
            <a:r>
              <a:rPr lang="fr-FR" sz="900" dirty="0">
                <a:solidFill>
                  <a:srgbClr val="00B0F0"/>
                </a:solidFill>
                <a:latin typeface="Arial Rounded MT Bold" panose="020F0704030504030204" pitchFamily="34" charset="0"/>
              </a:rPr>
              <a:t> </a:t>
            </a:r>
          </a:p>
          <a:p>
            <a:pPr algn="ctr"/>
            <a:r>
              <a:rPr lang="fr-FR" sz="900" dirty="0">
                <a:solidFill>
                  <a:srgbClr val="00B0F0"/>
                </a:solidFill>
                <a:latin typeface="Arial Rounded MT Bold" panose="020F0704030504030204" pitchFamily="34" charset="0"/>
              </a:rPr>
              <a:t>CSS / </a:t>
            </a:r>
            <a:r>
              <a:rPr lang="fr-FR" sz="900" dirty="0" err="1">
                <a:solidFill>
                  <a:srgbClr val="00B0F0"/>
                </a:solidFill>
                <a:latin typeface="Arial Rounded MT Bold" panose="020F0704030504030204" pitchFamily="34" charset="0"/>
              </a:rPr>
              <a:t>Bootstrap</a:t>
            </a:r>
            <a:endParaRPr lang="fr-FR" sz="900" dirty="0">
              <a:solidFill>
                <a:srgbClr val="00B0F0"/>
              </a:solidFill>
              <a:latin typeface="Arial Rounded MT Bold" panose="020F0704030504030204" pitchFamily="34" charset="0"/>
            </a:endParaRPr>
          </a:p>
          <a:p>
            <a:pPr algn="ctr"/>
            <a:r>
              <a:rPr lang="fr-FR" sz="900" dirty="0">
                <a:solidFill>
                  <a:srgbClr val="00B0F0"/>
                </a:solidFill>
                <a:latin typeface="Arial Rounded MT Bold" panose="020F0704030504030204" pitchFamily="34" charset="0"/>
              </a:rPr>
              <a:t>JavaScript / jQuery / </a:t>
            </a:r>
            <a:r>
              <a:rPr lang="en-CA" sz="900" dirty="0">
                <a:solidFill>
                  <a:srgbClr val="00B0F0"/>
                </a:solidFill>
                <a:latin typeface="Arial Rounded MT Bold" panose="020F0704030504030204" pitchFamily="34" charset="0"/>
              </a:rPr>
              <a:t>AJAX</a:t>
            </a:r>
          </a:p>
        </p:txBody>
      </p:sp>
      <p:sp>
        <p:nvSpPr>
          <p:cNvPr id="20" name="ZoneTexte 19"/>
          <p:cNvSpPr txBox="1"/>
          <p:nvPr/>
        </p:nvSpPr>
        <p:spPr>
          <a:xfrm>
            <a:off x="3766578" y="2687570"/>
            <a:ext cx="1295579" cy="228425"/>
          </a:xfrm>
          <a:prstGeom prst="rect">
            <a:avLst/>
          </a:prstGeom>
          <a:noFill/>
        </p:spPr>
        <p:txBody>
          <a:bodyPr wrap="square" rtlCol="0">
            <a:spAutoFit/>
          </a:bodyPr>
          <a:lstStyle/>
          <a:p>
            <a:pPr algn="ctr"/>
            <a:r>
              <a:rPr lang="en-CA" sz="1050" dirty="0" err="1">
                <a:solidFill>
                  <a:srgbClr val="00B0F0"/>
                </a:solidFill>
                <a:latin typeface="Arial Rounded MT Bold" panose="020F0704030504030204" pitchFamily="34" charset="0"/>
              </a:rPr>
              <a:t>Protocole</a:t>
            </a:r>
            <a:r>
              <a:rPr lang="en-CA" sz="1050" dirty="0">
                <a:solidFill>
                  <a:srgbClr val="00B0F0"/>
                </a:solidFill>
                <a:latin typeface="Arial Rounded MT Bold" panose="020F0704030504030204" pitchFamily="34" charset="0"/>
              </a:rPr>
              <a:t> HTTP</a:t>
            </a:r>
          </a:p>
        </p:txBody>
      </p:sp>
      <p:sp>
        <p:nvSpPr>
          <p:cNvPr id="21" name="ZoneTexte 20"/>
          <p:cNvSpPr txBox="1"/>
          <p:nvPr/>
        </p:nvSpPr>
        <p:spPr>
          <a:xfrm>
            <a:off x="6020138" y="3651870"/>
            <a:ext cx="3030152" cy="1154162"/>
          </a:xfrm>
          <a:prstGeom prst="rect">
            <a:avLst/>
          </a:prstGeom>
          <a:noFill/>
        </p:spPr>
        <p:txBody>
          <a:bodyPr wrap="square" rtlCol="0">
            <a:spAutoFit/>
          </a:bodyPr>
          <a:lstStyle/>
          <a:p>
            <a:pPr algn="ctr"/>
            <a:r>
              <a:rPr lang="en-CA" sz="900" dirty="0" err="1">
                <a:solidFill>
                  <a:schemeClr val="tx1">
                    <a:lumMod val="95000"/>
                    <a:lumOff val="5000"/>
                  </a:schemeClr>
                </a:solidFill>
                <a:latin typeface="Arial Rounded MT Bold" panose="020F0704030504030204" pitchFamily="34" charset="0"/>
              </a:rPr>
              <a:t>Serveur</a:t>
            </a:r>
            <a:r>
              <a:rPr lang="en-CA" sz="900" dirty="0">
                <a:solidFill>
                  <a:schemeClr val="tx1">
                    <a:lumMod val="95000"/>
                    <a:lumOff val="5000"/>
                  </a:schemeClr>
                </a:solidFill>
                <a:latin typeface="Arial Rounded MT Bold" panose="020F0704030504030204" pitchFamily="34" charset="0"/>
              </a:rPr>
              <a:t> HTTP</a:t>
            </a:r>
            <a:r>
              <a:rPr lang="en-CA" sz="900" dirty="0">
                <a:solidFill>
                  <a:srgbClr val="00B0F0"/>
                </a:solidFill>
                <a:latin typeface="Arial Rounded MT Bold" panose="020F0704030504030204" pitchFamily="34" charset="0"/>
              </a:rPr>
              <a:t> </a:t>
            </a:r>
          </a:p>
          <a:p>
            <a:pPr algn="ctr"/>
            <a:r>
              <a:rPr lang="en-CA" sz="900" dirty="0">
                <a:latin typeface="Arial Rounded MT Bold" panose="020F0704030504030204" pitchFamily="34" charset="0"/>
              </a:rPr>
              <a:t>Web APACHE / Microsoft IIS / Node.js / etc.</a:t>
            </a:r>
          </a:p>
          <a:p>
            <a:pPr algn="ctr"/>
            <a:endParaRPr lang="en-CA" sz="600" dirty="0">
              <a:latin typeface="Arial Rounded MT Bold" panose="020F0704030504030204" pitchFamily="34" charset="0"/>
            </a:endParaRPr>
          </a:p>
          <a:p>
            <a:pPr algn="ctr"/>
            <a:r>
              <a:rPr lang="en-CA" sz="900" dirty="0">
                <a:solidFill>
                  <a:srgbClr val="00B050"/>
                </a:solidFill>
                <a:latin typeface="Arial Rounded MT Bold" panose="020F0704030504030204" pitchFamily="34" charset="0"/>
              </a:rPr>
              <a:t>Application</a:t>
            </a:r>
            <a:r>
              <a:rPr lang="en-CA" sz="900" dirty="0">
                <a:solidFill>
                  <a:srgbClr val="00B0F0"/>
                </a:solidFill>
                <a:latin typeface="Arial Rounded MT Bold" panose="020F0704030504030204" pitchFamily="34" charset="0"/>
              </a:rPr>
              <a:t> </a:t>
            </a:r>
            <a:r>
              <a:rPr lang="en-CA" sz="900" dirty="0">
                <a:solidFill>
                  <a:srgbClr val="00B050"/>
                </a:solidFill>
                <a:latin typeface="Arial Rounded MT Bold" panose="020F0704030504030204" pitchFamily="34" charset="0"/>
              </a:rPr>
              <a:t>Web</a:t>
            </a:r>
          </a:p>
          <a:p>
            <a:pPr algn="ctr"/>
            <a:r>
              <a:rPr lang="en-CA" sz="900" dirty="0">
                <a:solidFill>
                  <a:srgbClr val="00B050"/>
                </a:solidFill>
                <a:latin typeface="Arial Rounded MT Bold" panose="020F0704030504030204" pitchFamily="34" charset="0"/>
              </a:rPr>
              <a:t>PHP / </a:t>
            </a:r>
            <a:r>
              <a:rPr lang="en-CA" sz="900" dirty="0" err="1">
                <a:solidFill>
                  <a:srgbClr val="00B050"/>
                </a:solidFill>
                <a:latin typeface="Arial Rounded MT Bold" panose="020F0704030504030204" pitchFamily="34" charset="0"/>
              </a:rPr>
              <a:t>ASP.Net</a:t>
            </a:r>
            <a:r>
              <a:rPr lang="en-CA" sz="900" dirty="0">
                <a:solidFill>
                  <a:srgbClr val="00B050"/>
                </a:solidFill>
                <a:latin typeface="Arial Rounded MT Bold" panose="020F0704030504030204" pitchFamily="34" charset="0"/>
              </a:rPr>
              <a:t>  MVC /  etc.</a:t>
            </a:r>
          </a:p>
          <a:p>
            <a:pPr algn="ctr"/>
            <a:endParaRPr lang="en-CA" sz="900" dirty="0">
              <a:solidFill>
                <a:srgbClr val="00B050"/>
              </a:solidFill>
              <a:latin typeface="Arial Rounded MT Bold" panose="020F0704030504030204" pitchFamily="34" charset="0"/>
            </a:endParaRPr>
          </a:p>
          <a:p>
            <a:pPr algn="ctr"/>
            <a:r>
              <a:rPr lang="en-CA" sz="900" dirty="0">
                <a:solidFill>
                  <a:srgbClr val="FFC000"/>
                </a:solidFill>
                <a:latin typeface="Arial Rounded MT Bold" panose="020F0704030504030204" pitchFamily="34" charset="0"/>
              </a:rPr>
              <a:t>Service REST</a:t>
            </a:r>
          </a:p>
          <a:p>
            <a:pPr algn="ctr"/>
            <a:r>
              <a:rPr lang="en-CA" sz="900" dirty="0">
                <a:solidFill>
                  <a:srgbClr val="FFC000"/>
                </a:solidFill>
                <a:latin typeface="Arial Rounded MT Bold" panose="020F0704030504030204" pitchFamily="34" charset="0"/>
              </a:rPr>
              <a:t>MS WCF / Node.js / etc.</a:t>
            </a:r>
          </a:p>
        </p:txBody>
      </p:sp>
      <p:sp>
        <p:nvSpPr>
          <p:cNvPr id="22" name="ZoneTexte 21"/>
          <p:cNvSpPr txBox="1"/>
          <p:nvPr/>
        </p:nvSpPr>
        <p:spPr>
          <a:xfrm>
            <a:off x="682812" y="4757937"/>
            <a:ext cx="1296900" cy="230832"/>
          </a:xfrm>
          <a:prstGeom prst="rect">
            <a:avLst/>
          </a:prstGeom>
          <a:noFill/>
        </p:spPr>
        <p:txBody>
          <a:bodyPr wrap="square" rtlCol="0">
            <a:spAutoFit/>
          </a:bodyPr>
          <a:lstStyle/>
          <a:p>
            <a:r>
              <a:rPr lang="en-CA" sz="900" dirty="0">
                <a:solidFill>
                  <a:srgbClr val="00B0F0"/>
                </a:solidFill>
                <a:latin typeface="Arial Rounded MT Bold" panose="020F0704030504030204" pitchFamily="34" charset="0"/>
              </a:rPr>
              <a:t>C++, C#, Java, etc.</a:t>
            </a:r>
          </a:p>
        </p:txBody>
      </p:sp>
      <p:sp>
        <p:nvSpPr>
          <p:cNvPr id="25" name="ZoneTexte 24"/>
          <p:cNvSpPr txBox="1"/>
          <p:nvPr/>
        </p:nvSpPr>
        <p:spPr>
          <a:xfrm>
            <a:off x="1484216" y="2957470"/>
            <a:ext cx="944489" cy="307777"/>
          </a:xfrm>
          <a:prstGeom prst="rect">
            <a:avLst/>
          </a:prstGeom>
          <a:noFill/>
        </p:spPr>
        <p:txBody>
          <a:bodyPr wrap="none" rtlCol="0">
            <a:spAutoFit/>
          </a:bodyPr>
          <a:lstStyle/>
          <a:p>
            <a:r>
              <a:rPr lang="en-CA" sz="1400" b="1" i="1" dirty="0"/>
              <a:t>Front-End</a:t>
            </a:r>
            <a:endParaRPr lang="fr-FR" sz="1400" b="1" i="1" dirty="0"/>
          </a:p>
        </p:txBody>
      </p:sp>
      <p:sp>
        <p:nvSpPr>
          <p:cNvPr id="26" name="ZoneTexte 25"/>
          <p:cNvSpPr txBox="1"/>
          <p:nvPr/>
        </p:nvSpPr>
        <p:spPr>
          <a:xfrm>
            <a:off x="8093204" y="4708735"/>
            <a:ext cx="906017" cy="307777"/>
          </a:xfrm>
          <a:prstGeom prst="rect">
            <a:avLst/>
          </a:prstGeom>
          <a:noFill/>
        </p:spPr>
        <p:txBody>
          <a:bodyPr wrap="none" rtlCol="0">
            <a:spAutoFit/>
          </a:bodyPr>
          <a:lstStyle/>
          <a:p>
            <a:r>
              <a:rPr lang="en-CA" sz="1400" b="1" i="1" dirty="0"/>
              <a:t>Back-End</a:t>
            </a:r>
            <a:endParaRPr lang="fr-FR" sz="1400" b="1" i="1" dirty="0"/>
          </a:p>
        </p:txBody>
      </p:sp>
      <p:sp>
        <p:nvSpPr>
          <p:cNvPr id="27" name="Rectangle 26"/>
          <p:cNvSpPr/>
          <p:nvPr/>
        </p:nvSpPr>
        <p:spPr>
          <a:xfrm>
            <a:off x="733893" y="1552583"/>
            <a:ext cx="1694812" cy="17060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p>
        </p:txBody>
      </p:sp>
      <p:sp>
        <p:nvSpPr>
          <p:cNvPr id="28" name="Rectangle 27"/>
          <p:cNvSpPr/>
          <p:nvPr/>
        </p:nvSpPr>
        <p:spPr>
          <a:xfrm>
            <a:off x="6084168" y="2877356"/>
            <a:ext cx="2915053" cy="2139156"/>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28"/>
          <p:cNvSpPr/>
          <p:nvPr/>
        </p:nvSpPr>
        <p:spPr>
          <a:xfrm>
            <a:off x="138503" y="3909993"/>
            <a:ext cx="3628075" cy="1116112"/>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ZoneTexte 29"/>
          <p:cNvSpPr txBox="1"/>
          <p:nvPr/>
        </p:nvSpPr>
        <p:spPr>
          <a:xfrm>
            <a:off x="1970894" y="4726534"/>
            <a:ext cx="1847685" cy="307777"/>
          </a:xfrm>
          <a:prstGeom prst="rect">
            <a:avLst/>
          </a:prstGeom>
          <a:noFill/>
        </p:spPr>
        <p:txBody>
          <a:bodyPr wrap="none" rtlCol="0">
            <a:spAutoFit/>
          </a:bodyPr>
          <a:lstStyle/>
          <a:p>
            <a:r>
              <a:rPr lang="en-CA" sz="1400" b="1" i="1" dirty="0"/>
              <a:t>Client de services Web</a:t>
            </a:r>
            <a:endParaRPr lang="fr-FR" sz="1400" b="1" i="1" dirty="0"/>
          </a:p>
        </p:txBody>
      </p:sp>
    </p:spTree>
    <p:extLst>
      <p:ext uri="{BB962C8B-B14F-4D97-AF65-F5344CB8AC3E}">
        <p14:creationId xmlns:p14="http://schemas.microsoft.com/office/powerpoint/2010/main" val="1580050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a:t>Ce que le JavaScript </a:t>
            </a:r>
            <a:r>
              <a:rPr lang="en-CA" u="sng" dirty="0" err="1"/>
              <a:t>peut</a:t>
            </a:r>
            <a:r>
              <a:rPr lang="en-CA" u="sng" dirty="0"/>
              <a:t> faire</a:t>
            </a:r>
            <a:r>
              <a:rPr lang="en-CA" dirty="0"/>
              <a:t>…</a:t>
            </a:r>
            <a:endParaRPr lang="fr-FR" dirty="0"/>
          </a:p>
        </p:txBody>
      </p:sp>
      <p:sp>
        <p:nvSpPr>
          <p:cNvPr id="3" name="Espace réservé du contenu 2"/>
          <p:cNvSpPr>
            <a:spLocks noGrp="1"/>
          </p:cNvSpPr>
          <p:nvPr>
            <p:ph idx="1"/>
          </p:nvPr>
        </p:nvSpPr>
        <p:spPr/>
        <p:txBody>
          <a:bodyPr>
            <a:noAutofit/>
          </a:bodyPr>
          <a:lstStyle/>
          <a:p>
            <a:r>
              <a:rPr lang="fr-CA" sz="1800" dirty="0"/>
              <a:t>Ajouter, modifier, effacer des éléments HTML de la page Web</a:t>
            </a:r>
          </a:p>
          <a:p>
            <a:r>
              <a:rPr lang="fr-CA" sz="1800" dirty="0"/>
              <a:t>Réagir aux actions de l’utilisateur (souris, clavier)</a:t>
            </a:r>
          </a:p>
          <a:p>
            <a:r>
              <a:rPr lang="fr-CA" sz="1800" dirty="0"/>
              <a:t>Implanter la validation des données d’un formulaire</a:t>
            </a:r>
          </a:p>
          <a:p>
            <a:r>
              <a:rPr lang="fr-CA" sz="1800" dirty="0"/>
              <a:t>Exploiter les primitives graphiques de la balise HTML </a:t>
            </a:r>
            <a:r>
              <a:rPr lang="fr-CA" sz="1800" dirty="0">
                <a:hlinkClick r:id="rId2"/>
              </a:rPr>
              <a:t>&lt;</a:t>
            </a:r>
            <a:r>
              <a:rPr lang="fr-CA" sz="1800" dirty="0" err="1">
                <a:hlinkClick r:id="rId2"/>
              </a:rPr>
              <a:t>canvas</a:t>
            </a:r>
            <a:r>
              <a:rPr lang="fr-CA" sz="1800" dirty="0">
                <a:hlinkClick r:id="rId2"/>
              </a:rPr>
              <a:t>&gt;</a:t>
            </a:r>
            <a:r>
              <a:rPr lang="fr-CA" sz="1800" dirty="0"/>
              <a:t> </a:t>
            </a:r>
            <a:r>
              <a:rPr lang="fr-CA" sz="1050" dirty="0">
                <a:hlinkClick r:id="rId3"/>
              </a:rPr>
              <a:t>demo1</a:t>
            </a:r>
            <a:r>
              <a:rPr lang="fr-CA" sz="1050" dirty="0"/>
              <a:t> </a:t>
            </a:r>
            <a:r>
              <a:rPr lang="fr-CA" sz="1050" dirty="0">
                <a:hlinkClick r:id="rId4"/>
              </a:rPr>
              <a:t>demo2</a:t>
            </a:r>
            <a:endParaRPr lang="fr-CA" sz="1800" dirty="0"/>
          </a:p>
          <a:p>
            <a:r>
              <a:rPr lang="fr-CA" sz="1800" dirty="0"/>
              <a:t>Envoyer une requête HTTP à un serveur (AJAX)</a:t>
            </a:r>
          </a:p>
          <a:p>
            <a:r>
              <a:rPr lang="fr-CA" sz="1800" dirty="0"/>
              <a:t>Récupérer la réponse d’un serveur à une requête HTTP </a:t>
            </a:r>
          </a:p>
          <a:p>
            <a:r>
              <a:rPr lang="fr-CA" sz="1800" dirty="0"/>
              <a:t>Envoyer des fichiers locaux à un serveur </a:t>
            </a:r>
            <a:r>
              <a:rPr lang="fr-CA" sz="1800" dirty="0">
                <a:solidFill>
                  <a:srgbClr val="00B0F0"/>
                </a:solidFill>
                <a:hlinkClick r:id="rId5"/>
              </a:rPr>
              <a:t>&lt;input type=’file’…&gt;</a:t>
            </a:r>
            <a:endParaRPr lang="fr-CA" sz="1800" dirty="0">
              <a:solidFill>
                <a:srgbClr val="00B0F0"/>
              </a:solidFill>
            </a:endParaRPr>
          </a:p>
          <a:p>
            <a:r>
              <a:rPr lang="fr-CA" sz="1800" dirty="0"/>
              <a:t>Lire et écrire via le fureteur des cookies localement</a:t>
            </a:r>
          </a:p>
          <a:p>
            <a:r>
              <a:rPr lang="fr-CA" sz="1800" dirty="0"/>
              <a:t>Stocker via le fureteur des informations localement (Local </a:t>
            </a:r>
            <a:r>
              <a:rPr lang="fr-CA" sz="1800" dirty="0" err="1"/>
              <a:t>storage</a:t>
            </a:r>
            <a:r>
              <a:rPr lang="fr-CA" sz="1800" dirty="0"/>
              <a:t>)</a:t>
            </a:r>
          </a:p>
          <a:p>
            <a:r>
              <a:rPr lang="fr-CA" sz="1800" dirty="0"/>
              <a:t>Accès en lecture aux fichiers locaux via la balise &lt;input&gt; et le cliquer-déposer</a:t>
            </a:r>
          </a:p>
          <a:p>
            <a:r>
              <a:rPr lang="fr-CA" sz="1800" dirty="0"/>
              <a:t>Accès limité au microphone et caméra locale</a:t>
            </a:r>
          </a:p>
          <a:p>
            <a:pPr marL="118872" indent="0">
              <a:buNone/>
            </a:pPr>
            <a:endParaRPr lang="fr-CA" sz="1800" dirty="0"/>
          </a:p>
        </p:txBody>
      </p:sp>
    </p:spTree>
    <p:extLst>
      <p:ext uri="{BB962C8B-B14F-4D97-AF65-F5344CB8AC3E}">
        <p14:creationId xmlns:p14="http://schemas.microsoft.com/office/powerpoint/2010/main" val="3835952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CA" sz="3600" dirty="0"/>
              <a:t>Ce que le JavaScript </a:t>
            </a:r>
            <a:r>
              <a:rPr lang="en-CA" sz="3600" u="sng" dirty="0"/>
              <a:t>ne </a:t>
            </a:r>
            <a:r>
              <a:rPr lang="en-CA" sz="3600" u="sng" dirty="0" err="1"/>
              <a:t>peut</a:t>
            </a:r>
            <a:r>
              <a:rPr lang="en-CA" sz="3600" u="sng" dirty="0"/>
              <a:t> pas faire</a:t>
            </a:r>
            <a:r>
              <a:rPr lang="en-CA" sz="3600" dirty="0"/>
              <a:t>…</a:t>
            </a:r>
            <a:endParaRPr lang="fr-FR" sz="3600" dirty="0"/>
          </a:p>
        </p:txBody>
      </p:sp>
      <p:sp>
        <p:nvSpPr>
          <p:cNvPr id="3" name="Espace réservé du contenu 2"/>
          <p:cNvSpPr>
            <a:spLocks noGrp="1"/>
          </p:cNvSpPr>
          <p:nvPr>
            <p:ph idx="1"/>
          </p:nvPr>
        </p:nvSpPr>
        <p:spPr>
          <a:xfrm>
            <a:off x="457200" y="1331395"/>
            <a:ext cx="8147248" cy="2104452"/>
          </a:xfrm>
        </p:spPr>
        <p:txBody>
          <a:bodyPr>
            <a:normAutofit/>
          </a:bodyPr>
          <a:lstStyle/>
          <a:p>
            <a:r>
              <a:rPr lang="fr-CA" sz="1800" dirty="0"/>
              <a:t>Lire et écrire directement des fichiers sur les disques du poste du client</a:t>
            </a:r>
          </a:p>
          <a:p>
            <a:r>
              <a:rPr lang="fr-CA" sz="1800" dirty="0"/>
              <a:t>Accéder aux ressources du système d’opération du poste du client</a:t>
            </a:r>
          </a:p>
          <a:p>
            <a:r>
              <a:rPr lang="fr-CA" sz="1800" dirty="0"/>
              <a:t>Désactiver des fonctionnalités du fureteur (impression, copier, etc.)</a:t>
            </a:r>
          </a:p>
          <a:p>
            <a:r>
              <a:rPr lang="fr-CA" sz="1800" dirty="0"/>
              <a:t>Cacher des menus du fureteur</a:t>
            </a:r>
          </a:p>
          <a:p>
            <a:r>
              <a:rPr lang="fr-CA" sz="1800" dirty="0"/>
              <a:t>Camoufler les scripts (empêcher le “vol industriel”)</a:t>
            </a:r>
          </a:p>
          <a:p>
            <a:r>
              <a:rPr lang="fr-CA" sz="1800" dirty="0"/>
              <a:t>Désactiver efficacement le menu contextuel du fureteur (clic-droit)*</a:t>
            </a:r>
          </a:p>
          <a:p>
            <a:r>
              <a:rPr lang="fr-CA" sz="1800" dirty="0"/>
              <a:t>Protéger les images contre la copie *</a:t>
            </a:r>
          </a:p>
          <a:p>
            <a:endParaRPr lang="fr-CA" sz="18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3435846"/>
            <a:ext cx="1561356" cy="15613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79512" y="4735592"/>
            <a:ext cx="4572000" cy="261610"/>
          </a:xfrm>
          <a:prstGeom prst="rect">
            <a:avLst/>
          </a:prstGeom>
        </p:spPr>
        <p:txBody>
          <a:bodyPr>
            <a:spAutoFit/>
          </a:bodyPr>
          <a:lstStyle/>
          <a:p>
            <a:r>
              <a:rPr lang="fr-FR" sz="1100" dirty="0">
                <a:hlinkClick r:id="rId3"/>
              </a:rPr>
              <a:t>* https://graphpaperpress.com/blog/protect-website-image-stealing/</a:t>
            </a:r>
            <a:endParaRPr lang="fr-FR" sz="1100" dirty="0"/>
          </a:p>
        </p:txBody>
      </p:sp>
    </p:spTree>
    <p:extLst>
      <p:ext uri="{BB962C8B-B14F-4D97-AF65-F5344CB8AC3E}">
        <p14:creationId xmlns:p14="http://schemas.microsoft.com/office/powerpoint/2010/main" val="1057918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t>Éditeurs</a:t>
            </a:r>
            <a:r>
              <a:rPr lang="en-CA" dirty="0"/>
              <a:t> et IDE</a:t>
            </a:r>
            <a:endParaRPr lang="fr-FR" dirty="0"/>
          </a:p>
        </p:txBody>
      </p:sp>
      <p:sp>
        <p:nvSpPr>
          <p:cNvPr id="3" name="Espace réservé du contenu 2"/>
          <p:cNvSpPr>
            <a:spLocks noGrp="1"/>
          </p:cNvSpPr>
          <p:nvPr>
            <p:ph idx="1"/>
          </p:nvPr>
        </p:nvSpPr>
        <p:spPr/>
        <p:txBody>
          <a:bodyPr/>
          <a:lstStyle/>
          <a:p>
            <a:r>
              <a:rPr lang="en-CA" dirty="0"/>
              <a:t>Notepad ++</a:t>
            </a:r>
          </a:p>
          <a:p>
            <a:r>
              <a:rPr lang="en-CA" dirty="0"/>
              <a:t>Atom</a:t>
            </a:r>
          </a:p>
          <a:p>
            <a:r>
              <a:rPr lang="en-CA" dirty="0"/>
              <a:t>Sublime text</a:t>
            </a:r>
          </a:p>
          <a:p>
            <a:r>
              <a:rPr lang="en-CA" dirty="0"/>
              <a:t>Visual Studio Code</a:t>
            </a:r>
          </a:p>
          <a:p>
            <a:r>
              <a:rPr lang="en-CA" dirty="0" err="1"/>
              <a:t>Webstorm</a:t>
            </a:r>
            <a:r>
              <a:rPr lang="en-CA" dirty="0"/>
              <a:t> </a:t>
            </a:r>
            <a:r>
              <a:rPr lang="en-CA" sz="1400" dirty="0">
                <a:solidFill>
                  <a:srgbClr val="FFC000"/>
                </a:solidFill>
              </a:rPr>
              <a:t>(License </a:t>
            </a:r>
            <a:r>
              <a:rPr lang="en-CA" sz="1400" dirty="0" err="1">
                <a:solidFill>
                  <a:srgbClr val="FFC000"/>
                </a:solidFill>
              </a:rPr>
              <a:t>gratuite</a:t>
            </a:r>
            <a:r>
              <a:rPr lang="en-CA" sz="1400" dirty="0">
                <a:solidFill>
                  <a:srgbClr val="FFC000"/>
                </a:solidFill>
              </a:rPr>
              <a:t> pour </a:t>
            </a:r>
            <a:r>
              <a:rPr lang="en-CA" sz="1400" dirty="0" err="1">
                <a:solidFill>
                  <a:srgbClr val="FFC000"/>
                </a:solidFill>
              </a:rPr>
              <a:t>étudiant</a:t>
            </a:r>
            <a:r>
              <a:rPr lang="en-CA" sz="1400" dirty="0">
                <a:solidFill>
                  <a:srgbClr val="FFC000"/>
                </a:solidFill>
              </a:rPr>
              <a:t>)</a:t>
            </a:r>
            <a:endParaRPr lang="en-CA" dirty="0">
              <a:solidFill>
                <a:srgbClr val="FFC000"/>
              </a:solidFill>
            </a:endParaRPr>
          </a:p>
          <a:p>
            <a:r>
              <a:rPr lang="en-CA" dirty="0"/>
              <a:t>Brackets</a:t>
            </a:r>
            <a:endParaRPr lang="fr-FR" dirty="0"/>
          </a:p>
        </p:txBody>
      </p:sp>
      <p:pic>
        <p:nvPicPr>
          <p:cNvPr id="5122" name="Picture 2" descr="RÃ©sultats de recherche d'images pour Â«Â note pad ++ logoÂ Â»">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4350" y="189970"/>
            <a:ext cx="648072" cy="648072"/>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66219" y="189970"/>
            <a:ext cx="648072" cy="648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59100" y="189970"/>
            <a:ext cx="648072" cy="648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6" name="Picture 6">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517381" y="199133"/>
            <a:ext cx="648072" cy="648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9" name="Picture 9" descr="Image associÃ©e">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741714" y="199133"/>
            <a:ext cx="648072" cy="648072"/>
          </a:xfrm>
          <a:prstGeom prst="rect">
            <a:avLst/>
          </a:prstGeom>
          <a:noFill/>
          <a:extLst>
            <a:ext uri="{909E8E84-426E-40DD-AFC4-6F175D3DCCD1}">
              <a14:hiddenFill xmlns:a14="http://schemas.microsoft.com/office/drawing/2010/main">
                <a:solidFill>
                  <a:srgbClr val="FFFFFF"/>
                </a:solidFill>
              </a14:hiddenFill>
            </a:ext>
          </a:extLst>
        </p:spPr>
      </p:pic>
      <p:pic>
        <p:nvPicPr>
          <p:cNvPr id="5131" name="Picture 11" descr="Image associÃ©e">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299995" y="199133"/>
            <a:ext cx="648072" cy="648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199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t>Où</a:t>
            </a:r>
            <a:r>
              <a:rPr lang="en-CA" dirty="0"/>
              <a:t> le script </a:t>
            </a:r>
            <a:r>
              <a:rPr lang="en-CA" dirty="0" err="1"/>
              <a:t>peut-il</a:t>
            </a:r>
            <a:r>
              <a:rPr lang="en-CA" dirty="0"/>
              <a:t> </a:t>
            </a:r>
            <a:r>
              <a:rPr lang="en-CA" dirty="0" err="1"/>
              <a:t>être</a:t>
            </a:r>
            <a:r>
              <a:rPr lang="en-CA" dirty="0"/>
              <a:t> </a:t>
            </a:r>
            <a:r>
              <a:rPr lang="en-CA" dirty="0" err="1"/>
              <a:t>placé</a:t>
            </a:r>
            <a:r>
              <a:rPr lang="en-CA" dirty="0"/>
              <a:t>?</a:t>
            </a:r>
            <a:endParaRPr lang="fr-FR" dirty="0"/>
          </a:p>
        </p:txBody>
      </p:sp>
      <p:sp>
        <p:nvSpPr>
          <p:cNvPr id="5" name="Content Placeholder 2"/>
          <p:cNvSpPr>
            <a:spLocks noGrp="1"/>
          </p:cNvSpPr>
          <p:nvPr>
            <p:ph idx="1"/>
          </p:nvPr>
        </p:nvSpPr>
        <p:spPr>
          <a:xfrm>
            <a:off x="251520" y="1131590"/>
            <a:ext cx="8229600" cy="3816424"/>
          </a:xfrm>
        </p:spPr>
        <p:txBody>
          <a:bodyPr>
            <a:noAutofit/>
          </a:bodyPr>
          <a:lstStyle/>
          <a:p>
            <a:r>
              <a:rPr lang="en-CA" sz="1800" dirty="0" err="1"/>
              <a:t>Dans</a:t>
            </a:r>
            <a:r>
              <a:rPr lang="en-CA" sz="1800" dirty="0"/>
              <a:t> </a:t>
            </a:r>
            <a:r>
              <a:rPr lang="en-CA" sz="1800" dirty="0" err="1"/>
              <a:t>l’entête</a:t>
            </a:r>
            <a:r>
              <a:rPr lang="en-CA" sz="1800" dirty="0"/>
              <a:t> de la page Web</a:t>
            </a:r>
          </a:p>
          <a:p>
            <a:pPr lvl="2">
              <a:buNone/>
            </a:pPr>
            <a:r>
              <a:rPr lang="en-CA" sz="800" dirty="0">
                <a:latin typeface="Courier New" pitchFamily="49" charset="0"/>
                <a:cs typeface="Courier New" pitchFamily="49" charset="0"/>
              </a:rPr>
              <a:t>	</a:t>
            </a:r>
            <a:r>
              <a:rPr lang="en-CA" sz="800" b="1" dirty="0">
                <a:latin typeface="Courier New" pitchFamily="49" charset="0"/>
                <a:cs typeface="Courier New" pitchFamily="49" charset="0"/>
              </a:rPr>
              <a:t>&lt;head&gt; …</a:t>
            </a:r>
          </a:p>
          <a:p>
            <a:pPr lvl="2">
              <a:buNone/>
              <a:tabLst>
                <a:tab pos="360000" algn="l"/>
                <a:tab pos="720000" algn="l"/>
                <a:tab pos="1080000" algn="l"/>
                <a:tab pos="1440000" algn="l"/>
                <a:tab pos="1800000" algn="l"/>
                <a:tab pos="2160000" algn="l"/>
              </a:tabLst>
            </a:pPr>
            <a:r>
              <a:rPr lang="en-CA" sz="800" b="1" dirty="0">
                <a:latin typeface="Courier New" pitchFamily="49" charset="0"/>
                <a:cs typeface="Courier New" pitchFamily="49" charset="0"/>
              </a:rPr>
              <a:t>			</a:t>
            </a:r>
            <a:r>
              <a:rPr lang="fr-CA" sz="800" b="1" dirty="0">
                <a:solidFill>
                  <a:srgbClr val="92D050"/>
                </a:solidFill>
                <a:latin typeface="Courier New" pitchFamily="49" charset="0"/>
                <a:cs typeface="Courier New" pitchFamily="49" charset="0"/>
              </a:rPr>
              <a:t>&lt;script type="</a:t>
            </a:r>
            <a:r>
              <a:rPr lang="fr-CA" sz="800" b="1" dirty="0" err="1">
                <a:solidFill>
                  <a:srgbClr val="92D050"/>
                </a:solidFill>
                <a:latin typeface="Courier New" pitchFamily="49" charset="0"/>
                <a:cs typeface="Courier New" pitchFamily="49" charset="0"/>
              </a:rPr>
              <a:t>text</a:t>
            </a:r>
            <a:r>
              <a:rPr lang="fr-CA" sz="800" b="1" dirty="0">
                <a:solidFill>
                  <a:srgbClr val="92D050"/>
                </a:solidFill>
                <a:latin typeface="Courier New" pitchFamily="49" charset="0"/>
                <a:cs typeface="Courier New" pitchFamily="49" charset="0"/>
              </a:rPr>
              <a:t>/</a:t>
            </a:r>
            <a:r>
              <a:rPr lang="fr-CA" sz="800" b="1" dirty="0" err="1">
                <a:solidFill>
                  <a:srgbClr val="92D050"/>
                </a:solidFill>
                <a:latin typeface="Courier New" pitchFamily="49" charset="0"/>
                <a:cs typeface="Courier New" pitchFamily="49" charset="0"/>
              </a:rPr>
              <a:t>javascript</a:t>
            </a:r>
            <a:r>
              <a:rPr lang="fr-CA" sz="800" b="1" dirty="0">
                <a:solidFill>
                  <a:srgbClr val="92D050"/>
                </a:solidFill>
                <a:latin typeface="Courier New" pitchFamily="49" charset="0"/>
                <a:cs typeface="Courier New" pitchFamily="49" charset="0"/>
              </a:rPr>
              <a:t>"&gt; …</a:t>
            </a:r>
            <a:r>
              <a:rPr lang="en-CA" sz="800" b="1" dirty="0">
                <a:solidFill>
                  <a:srgbClr val="92D050"/>
                </a:solidFill>
                <a:latin typeface="Courier New" pitchFamily="49" charset="0"/>
                <a:cs typeface="Courier New" pitchFamily="49" charset="0"/>
              </a:rPr>
              <a:t> </a:t>
            </a:r>
            <a:r>
              <a:rPr lang="fr-CA" sz="800" b="1" dirty="0">
                <a:solidFill>
                  <a:srgbClr val="92D050"/>
                </a:solidFill>
                <a:latin typeface="Courier New" pitchFamily="49" charset="0"/>
                <a:cs typeface="Courier New" pitchFamily="49" charset="0"/>
              </a:rPr>
              <a:t>&lt;/script&gt;</a:t>
            </a:r>
            <a:r>
              <a:rPr lang="en-CA" sz="800" b="1" dirty="0">
                <a:solidFill>
                  <a:srgbClr val="92D050"/>
                </a:solidFill>
                <a:latin typeface="Courier New" pitchFamily="49" charset="0"/>
                <a:cs typeface="Courier New" pitchFamily="49" charset="0"/>
              </a:rPr>
              <a:t>	</a:t>
            </a:r>
          </a:p>
          <a:p>
            <a:pPr lvl="2">
              <a:buNone/>
              <a:tabLst>
                <a:tab pos="360000" algn="l"/>
                <a:tab pos="720000" algn="l"/>
                <a:tab pos="1080000" algn="l"/>
                <a:tab pos="1440000" algn="l"/>
                <a:tab pos="1800000" algn="l"/>
                <a:tab pos="2160000" algn="l"/>
              </a:tabLst>
            </a:pPr>
            <a:r>
              <a:rPr lang="en-CA" sz="800" b="1" dirty="0">
                <a:latin typeface="Courier New" pitchFamily="49" charset="0"/>
                <a:cs typeface="Courier New" pitchFamily="49" charset="0"/>
              </a:rPr>
              <a:t>			…</a:t>
            </a:r>
          </a:p>
          <a:p>
            <a:pPr lvl="2">
              <a:buNone/>
              <a:tabLst>
                <a:tab pos="360000" algn="l"/>
                <a:tab pos="720000" algn="l"/>
                <a:tab pos="1080000" algn="l"/>
                <a:tab pos="1440000" algn="l"/>
                <a:tab pos="1800000" algn="l"/>
                <a:tab pos="2160000" algn="l"/>
              </a:tabLst>
            </a:pPr>
            <a:r>
              <a:rPr lang="en-CA" sz="800" b="1" dirty="0">
                <a:latin typeface="Courier New" pitchFamily="49" charset="0"/>
                <a:cs typeface="Courier New" pitchFamily="49" charset="0"/>
              </a:rPr>
              <a:t>	&lt;/head&gt;</a:t>
            </a:r>
          </a:p>
          <a:p>
            <a:pPr lvl="2">
              <a:buNone/>
              <a:tabLst>
                <a:tab pos="360000" algn="l"/>
                <a:tab pos="720000" algn="l"/>
                <a:tab pos="1080000" algn="l"/>
                <a:tab pos="1440000" algn="l"/>
                <a:tab pos="1800000" algn="l"/>
                <a:tab pos="2160000" algn="l"/>
              </a:tabLst>
            </a:pPr>
            <a:endParaRPr lang="en-CA" sz="1000" dirty="0">
              <a:latin typeface="Courier New" pitchFamily="49" charset="0"/>
              <a:cs typeface="Courier New" pitchFamily="49" charset="0"/>
            </a:endParaRPr>
          </a:p>
          <a:p>
            <a:r>
              <a:rPr lang="en-CA" sz="1800" dirty="0" err="1"/>
              <a:t>Directement</a:t>
            </a:r>
            <a:r>
              <a:rPr lang="en-CA" sz="1800" dirty="0"/>
              <a:t> </a:t>
            </a:r>
            <a:r>
              <a:rPr lang="en-CA" sz="1800" dirty="0" err="1"/>
              <a:t>dans</a:t>
            </a:r>
            <a:r>
              <a:rPr lang="en-CA" sz="1800" dirty="0"/>
              <a:t> le corps de la page Web</a:t>
            </a:r>
            <a:endParaRPr lang="en-CA" sz="1200" dirty="0">
              <a:solidFill>
                <a:schemeClr val="accent1"/>
              </a:solidFill>
            </a:endParaRPr>
          </a:p>
          <a:p>
            <a:pPr lvl="2">
              <a:buNone/>
            </a:pPr>
            <a:r>
              <a:rPr lang="en-CA" sz="800" dirty="0">
                <a:latin typeface="Courier New" pitchFamily="49" charset="0"/>
                <a:cs typeface="Courier New" pitchFamily="49" charset="0"/>
              </a:rPr>
              <a:t>	</a:t>
            </a:r>
            <a:r>
              <a:rPr lang="en-CA" sz="800" b="1" dirty="0">
                <a:latin typeface="Courier New" pitchFamily="49" charset="0"/>
                <a:cs typeface="Courier New" pitchFamily="49" charset="0"/>
              </a:rPr>
              <a:t>&lt;body&gt; …</a:t>
            </a:r>
          </a:p>
          <a:p>
            <a:pPr lvl="2">
              <a:buNone/>
              <a:tabLst>
                <a:tab pos="360000" algn="l"/>
                <a:tab pos="720000" algn="l"/>
                <a:tab pos="1080000" algn="l"/>
                <a:tab pos="1440000" algn="l"/>
                <a:tab pos="1800000" algn="l"/>
                <a:tab pos="2160000" algn="l"/>
              </a:tabLst>
            </a:pPr>
            <a:r>
              <a:rPr lang="en-CA" sz="800" b="1" dirty="0">
                <a:latin typeface="Courier New" pitchFamily="49" charset="0"/>
                <a:cs typeface="Courier New" pitchFamily="49" charset="0"/>
              </a:rPr>
              <a:t>			</a:t>
            </a:r>
            <a:r>
              <a:rPr lang="fr-CA" sz="800" b="1" dirty="0">
                <a:solidFill>
                  <a:srgbClr val="92D050"/>
                </a:solidFill>
                <a:latin typeface="Courier New" pitchFamily="49" charset="0"/>
                <a:cs typeface="Courier New" pitchFamily="49" charset="0"/>
              </a:rPr>
              <a:t>&lt;script type="</a:t>
            </a:r>
            <a:r>
              <a:rPr lang="fr-CA" sz="800" b="1" dirty="0" err="1">
                <a:solidFill>
                  <a:srgbClr val="92D050"/>
                </a:solidFill>
                <a:latin typeface="Courier New" pitchFamily="49" charset="0"/>
                <a:cs typeface="Courier New" pitchFamily="49" charset="0"/>
              </a:rPr>
              <a:t>text</a:t>
            </a:r>
            <a:r>
              <a:rPr lang="fr-CA" sz="800" b="1" dirty="0">
                <a:solidFill>
                  <a:srgbClr val="92D050"/>
                </a:solidFill>
                <a:latin typeface="Courier New" pitchFamily="49" charset="0"/>
                <a:cs typeface="Courier New" pitchFamily="49" charset="0"/>
              </a:rPr>
              <a:t>/</a:t>
            </a:r>
            <a:r>
              <a:rPr lang="fr-CA" sz="800" b="1" dirty="0" err="1">
                <a:solidFill>
                  <a:srgbClr val="92D050"/>
                </a:solidFill>
                <a:latin typeface="Courier New" pitchFamily="49" charset="0"/>
                <a:cs typeface="Courier New" pitchFamily="49" charset="0"/>
              </a:rPr>
              <a:t>javascript</a:t>
            </a:r>
            <a:r>
              <a:rPr lang="fr-CA" sz="800" b="1" dirty="0">
                <a:solidFill>
                  <a:srgbClr val="92D050"/>
                </a:solidFill>
                <a:latin typeface="Courier New" pitchFamily="49" charset="0"/>
                <a:cs typeface="Courier New" pitchFamily="49" charset="0"/>
              </a:rPr>
              <a:t>"&gt;</a:t>
            </a:r>
            <a:r>
              <a:rPr lang="en-CA" sz="800" b="1" dirty="0">
                <a:solidFill>
                  <a:srgbClr val="92D050"/>
                </a:solidFill>
                <a:latin typeface="Courier New" pitchFamily="49" charset="0"/>
                <a:cs typeface="Courier New" pitchFamily="49" charset="0"/>
              </a:rPr>
              <a:t> … </a:t>
            </a:r>
            <a:r>
              <a:rPr lang="fr-CA" sz="800" b="1" dirty="0">
                <a:solidFill>
                  <a:srgbClr val="92D050"/>
                </a:solidFill>
                <a:latin typeface="Courier New" pitchFamily="49" charset="0"/>
                <a:cs typeface="Courier New" pitchFamily="49" charset="0"/>
              </a:rPr>
              <a:t>&lt;/script&gt;</a:t>
            </a:r>
            <a:r>
              <a:rPr lang="en-CA" sz="800" b="1" dirty="0">
                <a:solidFill>
                  <a:srgbClr val="92D050"/>
                </a:solidFill>
                <a:latin typeface="Courier New" pitchFamily="49" charset="0"/>
                <a:cs typeface="Courier New" pitchFamily="49" charset="0"/>
              </a:rPr>
              <a:t>	</a:t>
            </a:r>
          </a:p>
          <a:p>
            <a:pPr lvl="2">
              <a:buNone/>
              <a:tabLst>
                <a:tab pos="360000" algn="l"/>
                <a:tab pos="720000" algn="l"/>
                <a:tab pos="1080000" algn="l"/>
                <a:tab pos="1440000" algn="l"/>
                <a:tab pos="1800000" algn="l"/>
                <a:tab pos="2160000" algn="l"/>
              </a:tabLst>
            </a:pPr>
            <a:r>
              <a:rPr lang="en-CA" sz="800" b="1" dirty="0">
                <a:latin typeface="Courier New" pitchFamily="49" charset="0"/>
                <a:cs typeface="Courier New" pitchFamily="49" charset="0"/>
              </a:rPr>
              <a:t>			…</a:t>
            </a:r>
          </a:p>
          <a:p>
            <a:pPr lvl="2">
              <a:buNone/>
              <a:tabLst>
                <a:tab pos="360000" algn="l"/>
                <a:tab pos="720000" algn="l"/>
                <a:tab pos="1080000" algn="l"/>
                <a:tab pos="1440000" algn="l"/>
                <a:tab pos="1800000" algn="l"/>
                <a:tab pos="2160000" algn="l"/>
              </a:tabLst>
            </a:pPr>
            <a:r>
              <a:rPr lang="en-CA" sz="800" b="1" dirty="0">
                <a:latin typeface="Courier New" pitchFamily="49" charset="0"/>
                <a:cs typeface="Courier New" pitchFamily="49" charset="0"/>
              </a:rPr>
              <a:t>	&lt;/body&gt;</a:t>
            </a:r>
          </a:p>
          <a:p>
            <a:pPr lvl="2">
              <a:buNone/>
              <a:tabLst>
                <a:tab pos="360000" algn="l"/>
                <a:tab pos="720000" algn="l"/>
                <a:tab pos="1080000" algn="l"/>
                <a:tab pos="1440000" algn="l"/>
                <a:tab pos="1800000" algn="l"/>
                <a:tab pos="2160000" algn="l"/>
              </a:tabLst>
            </a:pPr>
            <a:endParaRPr lang="en-CA" sz="800" dirty="0">
              <a:latin typeface="Courier New" pitchFamily="49" charset="0"/>
              <a:cs typeface="Courier New" pitchFamily="49" charset="0"/>
            </a:endParaRPr>
          </a:p>
          <a:p>
            <a:r>
              <a:rPr lang="en-CA" sz="1800" dirty="0" err="1"/>
              <a:t>Dans</a:t>
            </a:r>
            <a:r>
              <a:rPr lang="en-CA" sz="1800" dirty="0"/>
              <a:t> un </a:t>
            </a:r>
            <a:r>
              <a:rPr lang="en-CA" sz="1800" dirty="0" err="1"/>
              <a:t>gestionnaire</a:t>
            </a:r>
            <a:r>
              <a:rPr lang="en-CA" sz="1800" dirty="0"/>
              <a:t> </a:t>
            </a:r>
            <a:r>
              <a:rPr lang="en-CA" sz="1800" dirty="0" err="1"/>
              <a:t>d’événement</a:t>
            </a:r>
            <a:r>
              <a:rPr lang="en-CA" sz="1800" dirty="0"/>
              <a:t> </a:t>
            </a:r>
            <a:r>
              <a:rPr lang="en-CA" sz="1800" dirty="0" err="1"/>
              <a:t>d’une</a:t>
            </a:r>
            <a:r>
              <a:rPr lang="en-CA" sz="1800" dirty="0"/>
              <a:t> </a:t>
            </a:r>
            <a:r>
              <a:rPr lang="en-CA" sz="1800" dirty="0" err="1"/>
              <a:t>balise</a:t>
            </a:r>
            <a:r>
              <a:rPr lang="en-CA" sz="1800" dirty="0"/>
              <a:t> </a:t>
            </a:r>
            <a:r>
              <a:rPr lang="en-CA" sz="1100" dirty="0">
                <a:solidFill>
                  <a:schemeClr val="accent1"/>
                </a:solidFill>
              </a:rPr>
              <a:t>(non </a:t>
            </a:r>
            <a:r>
              <a:rPr lang="en-CA" sz="1100" dirty="0" err="1">
                <a:solidFill>
                  <a:schemeClr val="accent1"/>
                </a:solidFill>
              </a:rPr>
              <a:t>recommandé</a:t>
            </a:r>
            <a:r>
              <a:rPr lang="en-CA" sz="1100" dirty="0">
                <a:solidFill>
                  <a:schemeClr val="accent1"/>
                </a:solidFill>
              </a:rPr>
              <a:t>, on </a:t>
            </a:r>
            <a:r>
              <a:rPr lang="en-CA" sz="1100" dirty="0" err="1">
                <a:solidFill>
                  <a:schemeClr val="accent1"/>
                </a:solidFill>
              </a:rPr>
              <a:t>en</a:t>
            </a:r>
            <a:r>
              <a:rPr lang="en-CA" sz="1100" dirty="0">
                <a:solidFill>
                  <a:schemeClr val="accent1"/>
                </a:solidFill>
              </a:rPr>
              <a:t> </a:t>
            </a:r>
            <a:r>
              <a:rPr lang="en-CA" sz="1100" dirty="0" err="1">
                <a:solidFill>
                  <a:schemeClr val="accent1"/>
                </a:solidFill>
              </a:rPr>
              <a:t>discutera</a:t>
            </a:r>
            <a:r>
              <a:rPr lang="en-CA" sz="1100" dirty="0">
                <a:solidFill>
                  <a:schemeClr val="accent1"/>
                </a:solidFill>
              </a:rPr>
              <a:t> plus </a:t>
            </a:r>
            <a:r>
              <a:rPr lang="en-CA" sz="1100" dirty="0" err="1">
                <a:solidFill>
                  <a:schemeClr val="accent1"/>
                </a:solidFill>
              </a:rPr>
              <a:t>tard</a:t>
            </a:r>
            <a:r>
              <a:rPr lang="en-CA" sz="1100" dirty="0">
                <a:solidFill>
                  <a:schemeClr val="accent1"/>
                </a:solidFill>
              </a:rPr>
              <a:t>)</a:t>
            </a:r>
            <a:endParaRPr lang="en-CA" sz="1200" dirty="0">
              <a:solidFill>
                <a:schemeClr val="accent1"/>
              </a:solidFill>
            </a:endParaRPr>
          </a:p>
          <a:p>
            <a:pPr marL="438912" lvl="2" indent="-320040">
              <a:spcBef>
                <a:spcPts val="0"/>
              </a:spcBef>
              <a:buClr>
                <a:schemeClr val="accent1"/>
              </a:buClr>
              <a:buSzPct val="80000"/>
              <a:buNone/>
            </a:pPr>
            <a:r>
              <a:rPr lang="en-CA" sz="1800" dirty="0"/>
              <a:t>		</a:t>
            </a:r>
            <a:r>
              <a:rPr lang="en-CA" sz="800" b="1" dirty="0">
                <a:latin typeface="Courier New" pitchFamily="49" charset="0"/>
                <a:cs typeface="Courier New" pitchFamily="49" charset="0"/>
              </a:rPr>
              <a:t>&lt;a </a:t>
            </a:r>
            <a:r>
              <a:rPr lang="en-CA" sz="800" b="1" dirty="0" err="1">
                <a:latin typeface="Courier New" pitchFamily="49" charset="0"/>
                <a:cs typeface="Courier New" pitchFamily="49" charset="0"/>
              </a:rPr>
              <a:t>href</a:t>
            </a:r>
            <a:r>
              <a:rPr lang="en-CA" sz="800" b="1" dirty="0">
                <a:latin typeface="Courier New" pitchFamily="49" charset="0"/>
                <a:cs typeface="Courier New" pitchFamily="49" charset="0"/>
              </a:rPr>
              <a:t>="#" </a:t>
            </a:r>
            <a:r>
              <a:rPr lang="en-CA" sz="800" b="1" dirty="0" err="1">
                <a:latin typeface="Courier New" pitchFamily="49" charset="0"/>
                <a:cs typeface="Courier New" pitchFamily="49" charset="0"/>
              </a:rPr>
              <a:t>onMouseOver</a:t>
            </a:r>
            <a:r>
              <a:rPr lang="en-CA" sz="800" b="1" dirty="0">
                <a:latin typeface="Courier New" pitchFamily="49" charset="0"/>
                <a:cs typeface="Courier New" pitchFamily="49" charset="0"/>
              </a:rPr>
              <a:t>="</a:t>
            </a:r>
            <a:r>
              <a:rPr lang="en-CA" sz="800" b="1" dirty="0">
                <a:solidFill>
                  <a:srgbClr val="92D050"/>
                </a:solidFill>
                <a:latin typeface="Courier New" pitchFamily="49" charset="0"/>
                <a:cs typeface="Courier New" pitchFamily="49" charset="0"/>
              </a:rPr>
              <a:t>… </a:t>
            </a:r>
            <a:r>
              <a:rPr lang="en-CA" sz="800" b="1" dirty="0" err="1">
                <a:solidFill>
                  <a:srgbClr val="92D050"/>
                </a:solidFill>
                <a:latin typeface="Courier New" pitchFamily="49" charset="0"/>
                <a:cs typeface="Courier New" pitchFamily="49" charset="0"/>
              </a:rPr>
              <a:t>appel</a:t>
            </a:r>
            <a:r>
              <a:rPr lang="en-CA" sz="800" b="1" dirty="0">
                <a:solidFill>
                  <a:srgbClr val="92D050"/>
                </a:solidFill>
                <a:latin typeface="Courier New" pitchFamily="49" charset="0"/>
                <a:cs typeface="Courier New" pitchFamily="49" charset="0"/>
              </a:rPr>
              <a:t> de </a:t>
            </a:r>
            <a:r>
              <a:rPr lang="en-CA" sz="800" b="1" dirty="0" err="1">
                <a:solidFill>
                  <a:srgbClr val="92D050"/>
                </a:solidFill>
                <a:latin typeface="Courier New" pitchFamily="49" charset="0"/>
                <a:cs typeface="Courier New" pitchFamily="49" charset="0"/>
              </a:rPr>
              <a:t>fonction</a:t>
            </a:r>
            <a:r>
              <a:rPr lang="en-CA" sz="800" b="1" dirty="0">
                <a:solidFill>
                  <a:srgbClr val="92D050"/>
                </a:solidFill>
                <a:latin typeface="Courier New" pitchFamily="49" charset="0"/>
                <a:cs typeface="Courier New" pitchFamily="49" charset="0"/>
              </a:rPr>
              <a:t> </a:t>
            </a:r>
            <a:r>
              <a:rPr lang="en-CA" sz="800" b="1" dirty="0" err="1">
                <a:solidFill>
                  <a:srgbClr val="92D050"/>
                </a:solidFill>
                <a:latin typeface="Courier New" pitchFamily="49" charset="0"/>
                <a:cs typeface="Courier New" pitchFamily="49" charset="0"/>
              </a:rPr>
              <a:t>javascript</a:t>
            </a:r>
            <a:r>
              <a:rPr lang="en-CA" sz="800" b="1" dirty="0">
                <a:solidFill>
                  <a:srgbClr val="92D050"/>
                </a:solidFill>
                <a:latin typeface="Courier New" pitchFamily="49" charset="0"/>
                <a:cs typeface="Courier New" pitchFamily="49" charset="0"/>
              </a:rPr>
              <a:t> …</a:t>
            </a:r>
            <a:r>
              <a:rPr lang="en-CA" sz="800" b="1" dirty="0">
                <a:latin typeface="Courier New" pitchFamily="49" charset="0"/>
                <a:cs typeface="Courier New" pitchFamily="49" charset="0"/>
              </a:rPr>
              <a:t>" /&gt;</a:t>
            </a:r>
          </a:p>
          <a:p>
            <a:pPr lvl="2">
              <a:buNone/>
              <a:tabLst>
                <a:tab pos="360000" algn="l"/>
                <a:tab pos="720000" algn="l"/>
                <a:tab pos="1080000" algn="l"/>
                <a:tab pos="1440000" algn="l"/>
                <a:tab pos="1800000" algn="l"/>
                <a:tab pos="2160000" algn="l"/>
              </a:tabLst>
            </a:pPr>
            <a:endParaRPr lang="en-CA" sz="1000" dirty="0"/>
          </a:p>
          <a:p>
            <a:r>
              <a:rPr lang="en-CA" sz="1800" dirty="0" err="1"/>
              <a:t>Référence</a:t>
            </a:r>
            <a:r>
              <a:rPr lang="en-CA" sz="1800" dirty="0"/>
              <a:t> à un </a:t>
            </a:r>
            <a:r>
              <a:rPr lang="en-CA" sz="1800" dirty="0" err="1"/>
              <a:t>fichier</a:t>
            </a:r>
            <a:r>
              <a:rPr lang="en-CA" sz="1800" dirty="0"/>
              <a:t> </a:t>
            </a:r>
            <a:r>
              <a:rPr lang="en-CA" sz="1800" dirty="0" err="1"/>
              <a:t>externe</a:t>
            </a:r>
            <a:r>
              <a:rPr lang="en-CA" sz="1800" dirty="0"/>
              <a:t> </a:t>
            </a:r>
          </a:p>
          <a:p>
            <a:pPr lvl="2">
              <a:buNone/>
            </a:pPr>
            <a:r>
              <a:rPr lang="en-CA" sz="800" dirty="0">
                <a:latin typeface="Courier New" pitchFamily="49" charset="0"/>
                <a:cs typeface="Courier New" pitchFamily="49" charset="0"/>
              </a:rPr>
              <a:t>	</a:t>
            </a:r>
            <a:r>
              <a:rPr lang="en-CA" sz="800" b="1" dirty="0">
                <a:latin typeface="Courier New" pitchFamily="49" charset="0"/>
                <a:cs typeface="Courier New" pitchFamily="49" charset="0"/>
              </a:rPr>
              <a:t>&lt;head&gt; …</a:t>
            </a:r>
          </a:p>
          <a:p>
            <a:pPr lvl="2">
              <a:buNone/>
              <a:tabLst>
                <a:tab pos="360000" algn="l"/>
                <a:tab pos="720000" algn="l"/>
                <a:tab pos="1080000" algn="l"/>
                <a:tab pos="1440000" algn="l"/>
                <a:tab pos="1800000" algn="l"/>
                <a:tab pos="2160000" algn="l"/>
              </a:tabLst>
            </a:pPr>
            <a:r>
              <a:rPr lang="en-CA" sz="800" b="1" dirty="0">
                <a:latin typeface="Courier New" pitchFamily="49" charset="0"/>
                <a:cs typeface="Courier New" pitchFamily="49" charset="0"/>
              </a:rPr>
              <a:t>			 </a:t>
            </a:r>
            <a:r>
              <a:rPr lang="en-CA" sz="800" b="1" dirty="0">
                <a:solidFill>
                  <a:srgbClr val="92D050"/>
                </a:solidFill>
                <a:latin typeface="Courier New" pitchFamily="49" charset="0"/>
                <a:cs typeface="Courier New" pitchFamily="49" charset="0"/>
              </a:rPr>
              <a:t>&lt;script type="text/</a:t>
            </a:r>
            <a:r>
              <a:rPr lang="en-CA" sz="800" b="1" dirty="0" err="1">
                <a:solidFill>
                  <a:srgbClr val="92D050"/>
                </a:solidFill>
                <a:latin typeface="Courier New" pitchFamily="49" charset="0"/>
                <a:cs typeface="Courier New" pitchFamily="49" charset="0"/>
              </a:rPr>
              <a:t>javascript</a:t>
            </a:r>
            <a:r>
              <a:rPr lang="en-CA" sz="800" b="1" dirty="0">
                <a:solidFill>
                  <a:srgbClr val="92D050"/>
                </a:solidFill>
                <a:latin typeface="Courier New" pitchFamily="49" charset="0"/>
                <a:cs typeface="Courier New" pitchFamily="49" charset="0"/>
              </a:rPr>
              <a:t>" </a:t>
            </a:r>
            <a:r>
              <a:rPr lang="en-CA" sz="800" b="1" dirty="0" err="1">
                <a:solidFill>
                  <a:srgbClr val="92D050"/>
                </a:solidFill>
                <a:latin typeface="Courier New" pitchFamily="49" charset="0"/>
                <a:cs typeface="Courier New" pitchFamily="49" charset="0"/>
              </a:rPr>
              <a:t>src</a:t>
            </a:r>
            <a:r>
              <a:rPr lang="en-CA" sz="800" b="1" dirty="0">
                <a:solidFill>
                  <a:srgbClr val="92D050"/>
                </a:solidFill>
                <a:latin typeface="Courier New" pitchFamily="49" charset="0"/>
                <a:cs typeface="Courier New" pitchFamily="49" charset="0"/>
              </a:rPr>
              <a:t>=</a:t>
            </a:r>
            <a:r>
              <a:rPr lang="en-CA" sz="800" b="1" dirty="0">
                <a:latin typeface="Courier New" pitchFamily="49" charset="0"/>
                <a:cs typeface="Courier New" pitchFamily="49" charset="0"/>
              </a:rPr>
              <a:t>"</a:t>
            </a:r>
            <a:r>
              <a:rPr lang="en-CA" sz="800" b="1" dirty="0">
                <a:solidFill>
                  <a:srgbClr val="00B0F0"/>
                </a:solidFill>
                <a:latin typeface="Courier New" pitchFamily="49" charset="0"/>
                <a:cs typeface="Courier New" pitchFamily="49" charset="0"/>
              </a:rPr>
              <a:t>fichier_de_fonctions_javascript.js</a:t>
            </a:r>
            <a:r>
              <a:rPr lang="en-CA" sz="800" b="1" dirty="0">
                <a:latin typeface="Courier New" pitchFamily="49" charset="0"/>
                <a:cs typeface="Courier New" pitchFamily="49" charset="0"/>
              </a:rPr>
              <a:t>"</a:t>
            </a:r>
            <a:r>
              <a:rPr lang="en-CA" sz="800" b="1" dirty="0">
                <a:solidFill>
                  <a:srgbClr val="92D050"/>
                </a:solidFill>
                <a:latin typeface="Courier New" pitchFamily="49" charset="0"/>
                <a:cs typeface="Courier New" pitchFamily="49" charset="0"/>
              </a:rPr>
              <a:t>&gt;</a:t>
            </a:r>
            <a:r>
              <a:rPr lang="en-CA" sz="800" b="1" dirty="0">
                <a:latin typeface="Courier New" pitchFamily="49" charset="0"/>
                <a:cs typeface="Courier New" pitchFamily="49" charset="0"/>
              </a:rPr>
              <a:t> </a:t>
            </a:r>
            <a:r>
              <a:rPr lang="en-CA" sz="800" b="1" dirty="0">
                <a:solidFill>
                  <a:srgbClr val="92D050"/>
                </a:solidFill>
                <a:latin typeface="Courier New" pitchFamily="49" charset="0"/>
                <a:cs typeface="Courier New" pitchFamily="49" charset="0"/>
              </a:rPr>
              <a:t>	</a:t>
            </a:r>
          </a:p>
          <a:p>
            <a:pPr lvl="2">
              <a:buNone/>
              <a:tabLst>
                <a:tab pos="360000" algn="l"/>
                <a:tab pos="720000" algn="l"/>
                <a:tab pos="1080000" algn="l"/>
                <a:tab pos="1440000" algn="l"/>
                <a:tab pos="1800000" algn="l"/>
                <a:tab pos="2160000" algn="l"/>
              </a:tabLst>
            </a:pPr>
            <a:r>
              <a:rPr lang="en-CA" sz="800" b="1" dirty="0">
                <a:latin typeface="Courier New" pitchFamily="49" charset="0"/>
                <a:cs typeface="Courier New" pitchFamily="49" charset="0"/>
              </a:rPr>
              <a:t>			…</a:t>
            </a:r>
          </a:p>
          <a:p>
            <a:pPr lvl="2">
              <a:buNone/>
              <a:tabLst>
                <a:tab pos="360000" algn="l"/>
                <a:tab pos="720000" algn="l"/>
                <a:tab pos="1080000" algn="l"/>
                <a:tab pos="1440000" algn="l"/>
                <a:tab pos="1800000" algn="l"/>
                <a:tab pos="2160000" algn="l"/>
              </a:tabLst>
            </a:pPr>
            <a:r>
              <a:rPr lang="en-CA" sz="800" b="1" dirty="0">
                <a:latin typeface="Courier New" pitchFamily="49" charset="0"/>
                <a:cs typeface="Courier New" pitchFamily="49" charset="0"/>
              </a:rPr>
              <a:t>	&lt;/head&gt;</a:t>
            </a:r>
          </a:p>
          <a:p>
            <a:pPr>
              <a:buNone/>
            </a:pPr>
            <a:r>
              <a:rPr lang="en-CA" sz="1100" dirty="0"/>
              <a:t>		</a:t>
            </a:r>
            <a:endParaRPr lang="fr-CA" sz="800" b="1" dirty="0">
              <a:latin typeface="Courier New" pitchFamily="49" charset="0"/>
              <a:cs typeface="Courier New" pitchFamily="49" charset="0"/>
            </a:endParaRPr>
          </a:p>
        </p:txBody>
      </p:sp>
      <p:pic>
        <p:nvPicPr>
          <p:cNvPr id="6" name="Picture 6" descr="RÃ©sultats de recherche d'images pour Â«Â video logo pngÂ Â»">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60432" y="4587974"/>
            <a:ext cx="360040" cy="360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949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a:t>Avant-</a:t>
            </a:r>
            <a:r>
              <a:rPr lang="en-CA" dirty="0" err="1"/>
              <a:t>goût</a:t>
            </a:r>
            <a:r>
              <a:rPr lang="en-CA" dirty="0"/>
              <a:t> pour les </a:t>
            </a:r>
            <a:r>
              <a:rPr lang="en-CA" dirty="0" err="1"/>
              <a:t>impatients</a:t>
            </a:r>
            <a:endParaRPr lang="fr-FR" dirty="0"/>
          </a:p>
        </p:txBody>
      </p:sp>
      <p:sp>
        <p:nvSpPr>
          <p:cNvPr id="4" name="Rectangle 1"/>
          <p:cNvSpPr>
            <a:spLocks noChangeArrowheads="1"/>
          </p:cNvSpPr>
          <p:nvPr/>
        </p:nvSpPr>
        <p:spPr bwMode="auto">
          <a:xfrm>
            <a:off x="179512" y="1799406"/>
            <a:ext cx="6595075" cy="2862322"/>
          </a:xfrm>
          <a:prstGeom prst="rect">
            <a:avLst/>
          </a:prstGeom>
          <a:solidFill>
            <a:srgbClr val="FFFFFF"/>
          </a:solidFill>
          <a:ln w="9525">
            <a:solidFill>
              <a:schemeClr val="tx1"/>
            </a:solidFill>
            <a:miter lim="800000"/>
            <a:headEnd/>
            <a:tailEnd/>
          </a:ln>
          <a:effectLst>
            <a:outerShdw dist="35921" dir="2700000" algn="ctr" rotWithShape="0">
              <a:schemeClr val="bg2"/>
            </a:outerShdw>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&lt;!DOCTYPE </a:t>
            </a:r>
            <a:r>
              <a:rPr kumimoji="0" lang="fr-FR" altLang="fr-FR" sz="900" b="1" i="0" u="none" strike="noStrike" cap="none" normalizeH="0" baseline="0" noProof="1">
                <a:ln>
                  <a:noFill/>
                </a:ln>
                <a:solidFill>
                  <a:srgbClr val="0000FF"/>
                </a:solidFill>
                <a:effectLst/>
                <a:latin typeface="Courier New" pitchFamily="49" charset="0"/>
                <a:cs typeface="Courier New" pitchFamily="49" charset="0"/>
              </a:rPr>
              <a:t>html</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&gt;</a:t>
            </a:r>
            <a:b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b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&lt;</a:t>
            </a:r>
            <a:r>
              <a:rPr kumimoji="0" lang="fr-FR" altLang="fr-FR" sz="900" b="1" i="0" u="none" strike="noStrike" cap="none" normalizeH="0" baseline="0" noProof="1">
                <a:ln>
                  <a:noFill/>
                </a:ln>
                <a:solidFill>
                  <a:srgbClr val="000080"/>
                </a:solidFill>
                <a:effectLst/>
                <a:latin typeface="Courier New" pitchFamily="49" charset="0"/>
                <a:cs typeface="Courier New" pitchFamily="49" charset="0"/>
              </a:rPr>
              <a:t>html </a:t>
            </a:r>
            <a:r>
              <a:rPr kumimoji="0" lang="fr-FR" altLang="fr-FR" sz="900" b="1" i="0" u="none" strike="noStrike" cap="none" normalizeH="0" baseline="0" noProof="1">
                <a:ln>
                  <a:noFill/>
                </a:ln>
                <a:solidFill>
                  <a:srgbClr val="0000FF"/>
                </a:solidFill>
                <a:effectLst/>
                <a:latin typeface="Courier New" pitchFamily="49" charset="0"/>
                <a:cs typeface="Courier New" pitchFamily="49" charset="0"/>
              </a:rPr>
              <a:t>lang=</a:t>
            </a:r>
            <a:r>
              <a:rPr kumimoji="0" lang="fr-FR" altLang="fr-FR" sz="900" b="1" i="0" u="none" strike="noStrike" cap="none" normalizeH="0" baseline="0" noProof="1">
                <a:ln>
                  <a:noFill/>
                </a:ln>
                <a:solidFill>
                  <a:srgbClr val="008000"/>
                </a:solidFill>
                <a:effectLst/>
                <a:latin typeface="Courier New" pitchFamily="49" charset="0"/>
                <a:cs typeface="Courier New" pitchFamily="49" charset="0"/>
              </a:rPr>
              <a:t>"en"</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&gt;</a:t>
            </a:r>
            <a:b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b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    &lt;</a:t>
            </a:r>
            <a:r>
              <a:rPr kumimoji="0" lang="fr-FR" altLang="fr-FR" sz="900" b="1" i="0" u="none" strike="noStrike" cap="none" normalizeH="0" baseline="0" noProof="1">
                <a:ln>
                  <a:noFill/>
                </a:ln>
                <a:solidFill>
                  <a:srgbClr val="000080"/>
                </a:solidFill>
                <a:effectLst/>
                <a:latin typeface="Courier New" pitchFamily="49" charset="0"/>
                <a:cs typeface="Courier New" pitchFamily="49" charset="0"/>
              </a:rPr>
              <a:t>head</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&gt;</a:t>
            </a:r>
            <a:b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b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        &lt;</a:t>
            </a:r>
            <a:r>
              <a:rPr kumimoji="0" lang="fr-FR" altLang="fr-FR" sz="900" b="1" i="0" u="none" strike="noStrike" cap="none" normalizeH="0" baseline="0" noProof="1">
                <a:ln>
                  <a:noFill/>
                </a:ln>
                <a:solidFill>
                  <a:srgbClr val="000080"/>
                </a:solidFill>
                <a:effectLst/>
                <a:latin typeface="Courier New" pitchFamily="49" charset="0"/>
                <a:cs typeface="Courier New" pitchFamily="49" charset="0"/>
              </a:rPr>
              <a:t>meta </a:t>
            </a:r>
            <a:r>
              <a:rPr kumimoji="0" lang="fr-FR" altLang="fr-FR" sz="900" b="1" i="0" u="none" strike="noStrike" cap="none" normalizeH="0" baseline="0" noProof="1">
                <a:ln>
                  <a:noFill/>
                </a:ln>
                <a:solidFill>
                  <a:srgbClr val="0000FF"/>
                </a:solidFill>
                <a:effectLst/>
                <a:latin typeface="Courier New" pitchFamily="49" charset="0"/>
                <a:cs typeface="Courier New" pitchFamily="49" charset="0"/>
              </a:rPr>
              <a:t>charset=</a:t>
            </a:r>
            <a:r>
              <a:rPr kumimoji="0" lang="fr-FR" altLang="fr-FR" sz="900" b="1" i="0" u="none" strike="noStrike" cap="none" normalizeH="0" baseline="0" noProof="1">
                <a:ln>
                  <a:noFill/>
                </a:ln>
                <a:solidFill>
                  <a:srgbClr val="008000"/>
                </a:solidFill>
                <a:effectLst/>
                <a:latin typeface="Courier New" pitchFamily="49" charset="0"/>
                <a:cs typeface="Courier New" pitchFamily="49" charset="0"/>
              </a:rPr>
              <a:t>"UTF-8"</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&gt;</a:t>
            </a:r>
            <a:b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b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        &lt;</a:t>
            </a:r>
            <a:r>
              <a:rPr kumimoji="0" lang="fr-FR" altLang="fr-FR" sz="900" b="1" i="0" u="none" strike="noStrike" cap="none" normalizeH="0" baseline="0" noProof="1">
                <a:ln>
                  <a:noFill/>
                </a:ln>
                <a:solidFill>
                  <a:srgbClr val="000080"/>
                </a:solidFill>
                <a:effectLst/>
                <a:latin typeface="Courier New" pitchFamily="49" charset="0"/>
                <a:cs typeface="Courier New" pitchFamily="49" charset="0"/>
              </a:rPr>
              <a:t>title</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&gt;Exemple JS&lt;/</a:t>
            </a:r>
            <a:r>
              <a:rPr kumimoji="0" lang="fr-FR" altLang="fr-FR" sz="900" b="1" i="0" u="none" strike="noStrike" cap="none" normalizeH="0" baseline="0" noProof="1">
                <a:ln>
                  <a:noFill/>
                </a:ln>
                <a:solidFill>
                  <a:srgbClr val="000080"/>
                </a:solidFill>
                <a:effectLst/>
                <a:latin typeface="Courier New" pitchFamily="49" charset="0"/>
                <a:cs typeface="Courier New" pitchFamily="49" charset="0"/>
              </a:rPr>
              <a:t>title</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&gt;</a:t>
            </a:r>
            <a:b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b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        &lt;</a:t>
            </a:r>
            <a:r>
              <a:rPr kumimoji="0" lang="fr-FR" altLang="fr-FR" sz="900" b="1" i="0" u="none" strike="noStrike" cap="none" normalizeH="0" baseline="0" noProof="1">
                <a:ln>
                  <a:noFill/>
                </a:ln>
                <a:solidFill>
                  <a:srgbClr val="000080"/>
                </a:solidFill>
                <a:effectLst/>
                <a:latin typeface="Courier New" pitchFamily="49" charset="0"/>
                <a:cs typeface="Courier New" pitchFamily="49" charset="0"/>
              </a:rPr>
              <a:t>script </a:t>
            </a:r>
            <a:r>
              <a:rPr kumimoji="0" lang="fr-FR" altLang="fr-FR" sz="900" b="1" i="0" u="none" strike="noStrike" cap="none" normalizeH="0" baseline="0" noProof="1">
                <a:ln>
                  <a:noFill/>
                </a:ln>
                <a:solidFill>
                  <a:srgbClr val="0000FF"/>
                </a:solidFill>
                <a:effectLst/>
                <a:latin typeface="Courier New" pitchFamily="49" charset="0"/>
                <a:cs typeface="Courier New" pitchFamily="49" charset="0"/>
              </a:rPr>
              <a:t>src=</a:t>
            </a:r>
            <a:r>
              <a:rPr kumimoji="0" lang="fr-FR" altLang="fr-FR" sz="900" b="1" i="0" u="none" strike="noStrike" cap="none" normalizeH="0" baseline="0" noProof="1">
                <a:ln>
                  <a:noFill/>
                </a:ln>
                <a:solidFill>
                  <a:srgbClr val="008000"/>
                </a:solidFill>
                <a:effectLst/>
                <a:latin typeface="Courier New" pitchFamily="49" charset="0"/>
                <a:cs typeface="Courier New" pitchFamily="49" charset="0"/>
              </a:rPr>
              <a:t>"TimeLib.js"</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&gt;&lt;/</a:t>
            </a:r>
            <a:r>
              <a:rPr kumimoji="0" lang="fr-FR" altLang="fr-FR" sz="900" b="1" i="0" u="none" strike="noStrike" cap="none" normalizeH="0" baseline="0" noProof="1">
                <a:ln>
                  <a:noFill/>
                </a:ln>
                <a:solidFill>
                  <a:srgbClr val="000080"/>
                </a:solidFill>
                <a:effectLst/>
                <a:latin typeface="Courier New" pitchFamily="49" charset="0"/>
                <a:cs typeface="Courier New" pitchFamily="49" charset="0"/>
              </a:rPr>
              <a:t>script</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&gt;</a:t>
            </a:r>
            <a:b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b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    &lt;/</a:t>
            </a:r>
            <a:r>
              <a:rPr kumimoji="0" lang="fr-FR" altLang="fr-FR" sz="900" b="1" i="0" u="none" strike="noStrike" cap="none" normalizeH="0" baseline="0" noProof="1">
                <a:ln>
                  <a:noFill/>
                </a:ln>
                <a:solidFill>
                  <a:srgbClr val="000080"/>
                </a:solidFill>
                <a:effectLst/>
                <a:latin typeface="Courier New" pitchFamily="49" charset="0"/>
                <a:cs typeface="Courier New" pitchFamily="49" charset="0"/>
              </a:rPr>
              <a:t>head</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&gt;</a:t>
            </a:r>
            <a:b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b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    &lt;</a:t>
            </a:r>
            <a:r>
              <a:rPr kumimoji="0" lang="fr-FR" altLang="fr-FR" sz="900" b="1" i="0" u="none" strike="noStrike" cap="none" normalizeH="0" baseline="0" noProof="1">
                <a:ln>
                  <a:noFill/>
                </a:ln>
                <a:solidFill>
                  <a:srgbClr val="000080"/>
                </a:solidFill>
                <a:effectLst/>
                <a:latin typeface="Courier New" pitchFamily="49" charset="0"/>
                <a:cs typeface="Courier New" pitchFamily="49" charset="0"/>
              </a:rPr>
              <a:t>body</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&gt;</a:t>
            </a:r>
            <a:b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b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        &lt;</a:t>
            </a:r>
            <a:r>
              <a:rPr kumimoji="0" lang="fr-FR" altLang="fr-FR" sz="900" b="1" i="0" u="none" strike="noStrike" cap="none" normalizeH="0" baseline="0" noProof="1">
                <a:ln>
                  <a:noFill/>
                </a:ln>
                <a:solidFill>
                  <a:srgbClr val="000080"/>
                </a:solidFill>
                <a:effectLst/>
                <a:latin typeface="Courier New" pitchFamily="49" charset="0"/>
                <a:cs typeface="Courier New" pitchFamily="49" charset="0"/>
              </a:rPr>
              <a:t>h3</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&gt;</a:t>
            </a:r>
            <a:b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b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            Il est &lt;</a:t>
            </a:r>
            <a:r>
              <a:rPr kumimoji="0" lang="fr-FR" altLang="fr-FR" sz="900" b="1" i="0" u="none" strike="noStrike" cap="none" normalizeH="0" baseline="0" noProof="1">
                <a:ln>
                  <a:noFill/>
                </a:ln>
                <a:solidFill>
                  <a:srgbClr val="000080"/>
                </a:solidFill>
                <a:effectLst/>
                <a:latin typeface="Courier New" pitchFamily="49" charset="0"/>
                <a:cs typeface="Courier New" pitchFamily="49" charset="0"/>
              </a:rPr>
              <a:t>span </a:t>
            </a:r>
            <a:r>
              <a:rPr kumimoji="0" lang="fr-FR" altLang="fr-FR" sz="900" b="1" i="0" u="none" strike="noStrike" cap="none" normalizeH="0" baseline="0" noProof="1">
                <a:ln>
                  <a:noFill/>
                </a:ln>
                <a:solidFill>
                  <a:srgbClr val="0000FF"/>
                </a:solidFill>
                <a:effectLst/>
                <a:latin typeface="Courier New" pitchFamily="49" charset="0"/>
                <a:cs typeface="Courier New" pitchFamily="49" charset="0"/>
              </a:rPr>
              <a:t>id=</a:t>
            </a:r>
            <a:r>
              <a:rPr kumimoji="0" lang="fr-FR" altLang="fr-FR" sz="900" b="1" i="0" u="none" strike="noStrike" cap="none" normalizeH="0" baseline="0" noProof="1">
                <a:ln>
                  <a:noFill/>
                </a:ln>
                <a:solidFill>
                  <a:srgbClr val="008000"/>
                </a:solidFill>
                <a:effectLst/>
                <a:latin typeface="Courier New" pitchFamily="49" charset="0"/>
                <a:cs typeface="Courier New" pitchFamily="49" charset="0"/>
              </a:rPr>
              <a:t>"timeContainer"</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&gt;&lt;/</a:t>
            </a:r>
            <a:r>
              <a:rPr kumimoji="0" lang="fr-FR" altLang="fr-FR" sz="900" b="1" i="0" u="none" strike="noStrike" cap="none" normalizeH="0" baseline="0" noProof="1">
                <a:ln>
                  <a:noFill/>
                </a:ln>
                <a:solidFill>
                  <a:srgbClr val="000080"/>
                </a:solidFill>
                <a:effectLst/>
                <a:latin typeface="Courier New" pitchFamily="49" charset="0"/>
                <a:cs typeface="Courier New" pitchFamily="49" charset="0"/>
              </a:rPr>
              <a:t>span</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&gt;</a:t>
            </a:r>
            <a:b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b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            &lt;</a:t>
            </a:r>
            <a:r>
              <a:rPr kumimoji="0" lang="fr-FR" altLang="fr-FR" sz="900" b="1" i="0" u="none" strike="noStrike" cap="none" normalizeH="0" baseline="0" noProof="1">
                <a:ln>
                  <a:noFill/>
                </a:ln>
                <a:solidFill>
                  <a:srgbClr val="000080"/>
                </a:solidFill>
                <a:effectLst/>
                <a:latin typeface="Courier New" pitchFamily="49" charset="0"/>
                <a:cs typeface="Courier New" pitchFamily="49" charset="0"/>
              </a:rPr>
              <a:t>button </a:t>
            </a:r>
            <a:r>
              <a:rPr kumimoji="0" lang="fr-FR" altLang="fr-FR" sz="900" b="1" i="0" u="none" strike="noStrike" cap="none" normalizeH="0" baseline="0" noProof="1">
                <a:ln>
                  <a:noFill/>
                </a:ln>
                <a:solidFill>
                  <a:srgbClr val="0000FF"/>
                </a:solidFill>
                <a:effectLst/>
                <a:latin typeface="Courier New" pitchFamily="49" charset="0"/>
                <a:cs typeface="Courier New" pitchFamily="49" charset="0"/>
              </a:rPr>
              <a:t>id=</a:t>
            </a:r>
            <a:r>
              <a:rPr kumimoji="0" lang="fr-FR" altLang="fr-FR" sz="900" b="1" i="0" u="none" strike="noStrike" cap="none" normalizeH="0" baseline="0" noProof="1">
                <a:ln>
                  <a:noFill/>
                </a:ln>
                <a:solidFill>
                  <a:srgbClr val="008000"/>
                </a:solidFill>
                <a:effectLst/>
                <a:latin typeface="Courier New" pitchFamily="49" charset="0"/>
                <a:cs typeface="Courier New" pitchFamily="49" charset="0"/>
              </a:rPr>
              <a:t>"buttonRefresh"</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&gt;Rafraîchir&lt;/</a:t>
            </a:r>
            <a:r>
              <a:rPr kumimoji="0" lang="fr-FR" altLang="fr-FR" sz="900" b="1" i="0" u="none" strike="noStrike" cap="none" normalizeH="0" baseline="0" noProof="1">
                <a:ln>
                  <a:noFill/>
                </a:ln>
                <a:solidFill>
                  <a:srgbClr val="000080"/>
                </a:solidFill>
                <a:effectLst/>
                <a:latin typeface="Courier New" pitchFamily="49" charset="0"/>
                <a:cs typeface="Courier New" pitchFamily="49" charset="0"/>
              </a:rPr>
              <a:t>button</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&gt;</a:t>
            </a:r>
            <a:b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b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        &lt;/</a:t>
            </a:r>
            <a:r>
              <a:rPr kumimoji="0" lang="fr-FR" altLang="fr-FR" sz="900" b="1" i="0" u="none" strike="noStrike" cap="none" normalizeH="0" baseline="0" noProof="1">
                <a:ln>
                  <a:noFill/>
                </a:ln>
                <a:solidFill>
                  <a:srgbClr val="000080"/>
                </a:solidFill>
                <a:effectLst/>
                <a:latin typeface="Courier New" pitchFamily="49" charset="0"/>
                <a:cs typeface="Courier New" pitchFamily="49" charset="0"/>
              </a:rPr>
              <a:t>h3</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&gt;</a:t>
            </a:r>
            <a:b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br>
            <a:b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b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        &lt;</a:t>
            </a:r>
            <a:r>
              <a:rPr kumimoji="0" lang="fr-FR" altLang="fr-FR" sz="900" b="1" i="0" u="none" strike="noStrike" cap="none" normalizeH="0" baseline="0" noProof="1">
                <a:ln>
                  <a:noFill/>
                </a:ln>
                <a:solidFill>
                  <a:srgbClr val="000080"/>
                </a:solidFill>
                <a:effectLst/>
                <a:latin typeface="Courier New" pitchFamily="49" charset="0"/>
                <a:cs typeface="Courier New" pitchFamily="49" charset="0"/>
              </a:rPr>
              <a:t>script </a:t>
            </a:r>
            <a:r>
              <a:rPr kumimoji="0" lang="fr-FR" altLang="fr-FR" sz="900" b="1" i="0" u="none" strike="noStrike" cap="none" normalizeH="0" baseline="0" noProof="1">
                <a:ln>
                  <a:noFill/>
                </a:ln>
                <a:solidFill>
                  <a:srgbClr val="0000FF"/>
                </a:solidFill>
                <a:effectLst/>
                <a:latin typeface="Courier New" pitchFamily="49" charset="0"/>
                <a:cs typeface="Courier New" pitchFamily="49" charset="0"/>
              </a:rPr>
              <a:t>type=</a:t>
            </a:r>
            <a:r>
              <a:rPr kumimoji="0" lang="fr-FR" altLang="fr-FR" sz="900" b="1" i="0" u="none" strike="noStrike" cap="none" normalizeH="0" baseline="0" noProof="1">
                <a:ln>
                  <a:noFill/>
                </a:ln>
                <a:solidFill>
                  <a:srgbClr val="008000"/>
                </a:solidFill>
                <a:effectLst/>
                <a:latin typeface="Courier New" pitchFamily="49" charset="0"/>
                <a:cs typeface="Courier New" pitchFamily="49" charset="0"/>
              </a:rPr>
              <a:t>"text/javascript"</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&gt;</a:t>
            </a:r>
            <a:b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b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            </a:t>
            </a:r>
            <a:r>
              <a:rPr kumimoji="0" lang="fr-FR" altLang="fr-FR" sz="900" b="1" i="1" u="none" strike="noStrike" cap="none" normalizeH="0" baseline="0" noProof="1">
                <a:ln>
                  <a:noFill/>
                </a:ln>
                <a:solidFill>
                  <a:srgbClr val="660E7A"/>
                </a:solidFill>
                <a:effectLst/>
                <a:latin typeface="Courier New" pitchFamily="49" charset="0"/>
                <a:cs typeface="Courier New" pitchFamily="49" charset="0"/>
              </a:rPr>
              <a:t>document</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a:t>
            </a:r>
            <a:r>
              <a:rPr kumimoji="0" lang="fr-FR" altLang="fr-FR" sz="900" b="0" i="0" u="none" strike="noStrike" cap="none" normalizeH="0" baseline="0" noProof="1">
                <a:ln>
                  <a:noFill/>
                </a:ln>
                <a:solidFill>
                  <a:srgbClr val="7A7A43"/>
                </a:solidFill>
                <a:effectLst/>
                <a:latin typeface="Courier New" pitchFamily="49" charset="0"/>
                <a:cs typeface="Courier New" pitchFamily="49" charset="0"/>
              </a:rPr>
              <a:t>addEventListener</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a:t>
            </a:r>
            <a:r>
              <a:rPr kumimoji="0" lang="fr-FR" altLang="fr-FR" sz="900" b="1" i="0" u="none" strike="noStrike" cap="none" normalizeH="0" baseline="0" noProof="1">
                <a:ln>
                  <a:noFill/>
                </a:ln>
                <a:solidFill>
                  <a:srgbClr val="008000"/>
                </a:solidFill>
                <a:effectLst/>
                <a:latin typeface="Courier New" pitchFamily="49" charset="0"/>
                <a:cs typeface="Courier New" pitchFamily="49" charset="0"/>
              </a:rPr>
              <a:t>'DOMContentLoaded'</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 ()=&gt;{</a:t>
            </a:r>
            <a:r>
              <a:rPr kumimoji="0" lang="fr-FR" altLang="fr-FR" sz="900" b="0" i="1" u="none" strike="noStrike" cap="none" normalizeH="0" baseline="0" noProof="1">
                <a:ln>
                  <a:noFill/>
                </a:ln>
                <a:solidFill>
                  <a:srgbClr val="000000"/>
                </a:solidFill>
                <a:effectLst/>
                <a:latin typeface="Courier New" pitchFamily="49" charset="0"/>
                <a:cs typeface="Courier New" pitchFamily="49" charset="0"/>
              </a:rPr>
              <a:t>insertTime</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a:t>
            </a:r>
            <a:r>
              <a:rPr kumimoji="0" lang="fr-FR" altLang="fr-FR" sz="900" b="1" i="0" u="none" strike="noStrike" cap="none" normalizeH="0" baseline="0" noProof="1">
                <a:ln>
                  <a:noFill/>
                </a:ln>
                <a:solidFill>
                  <a:srgbClr val="008000"/>
                </a:solidFill>
                <a:effectLst/>
                <a:latin typeface="Courier New" pitchFamily="49" charset="0"/>
                <a:cs typeface="Courier New" pitchFamily="49" charset="0"/>
              </a:rPr>
              <a:t>"timeContainer"</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a:t>
            </a:r>
            <a:b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b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            </a:t>
            </a:r>
            <a:r>
              <a:rPr kumimoji="0" lang="fr-FR" altLang="fr-FR" sz="900" b="1" i="0" u="none" strike="noStrike" cap="none" normalizeH="0" baseline="0" noProof="1">
                <a:ln>
                  <a:noFill/>
                </a:ln>
                <a:solidFill>
                  <a:srgbClr val="000080"/>
                </a:solidFill>
                <a:effectLst/>
                <a:latin typeface="Courier New" pitchFamily="49" charset="0"/>
                <a:cs typeface="Courier New" pitchFamily="49" charset="0"/>
              </a:rPr>
              <a:t>var </a:t>
            </a:r>
            <a:r>
              <a:rPr kumimoji="0" lang="fr-FR" altLang="fr-FR" sz="900" b="1" i="1" u="none" strike="noStrike" cap="none" normalizeH="0" baseline="0" noProof="1">
                <a:ln>
                  <a:noFill/>
                </a:ln>
                <a:solidFill>
                  <a:srgbClr val="660E7A"/>
                </a:solidFill>
                <a:effectLst/>
                <a:latin typeface="Courier New" pitchFamily="49" charset="0"/>
                <a:cs typeface="Courier New" pitchFamily="49" charset="0"/>
              </a:rPr>
              <a:t>buttonElement </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 </a:t>
            </a:r>
            <a:r>
              <a:rPr kumimoji="0" lang="fr-FR" altLang="fr-FR" sz="900" b="1" i="1" u="none" strike="noStrike" cap="none" normalizeH="0" baseline="0" noProof="1">
                <a:ln>
                  <a:noFill/>
                </a:ln>
                <a:solidFill>
                  <a:srgbClr val="660E7A"/>
                </a:solidFill>
                <a:effectLst/>
                <a:latin typeface="Courier New" pitchFamily="49" charset="0"/>
                <a:cs typeface="Courier New" pitchFamily="49" charset="0"/>
              </a:rPr>
              <a:t>document</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a:t>
            </a:r>
            <a:r>
              <a:rPr kumimoji="0" lang="fr-FR" altLang="fr-FR" sz="900" b="0" i="0" u="none" strike="noStrike" cap="none" normalizeH="0" baseline="0" noProof="1">
                <a:ln>
                  <a:noFill/>
                </a:ln>
                <a:solidFill>
                  <a:srgbClr val="7A7A43"/>
                </a:solidFill>
                <a:effectLst/>
                <a:latin typeface="Courier New" pitchFamily="49" charset="0"/>
                <a:cs typeface="Courier New" pitchFamily="49" charset="0"/>
              </a:rPr>
              <a:t>getElementById</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a:t>
            </a:r>
            <a:r>
              <a:rPr kumimoji="0" lang="fr-FR" altLang="fr-FR" sz="900" b="1" i="0" u="none" strike="noStrike" cap="none" normalizeH="0" baseline="0" noProof="1">
                <a:ln>
                  <a:noFill/>
                </a:ln>
                <a:solidFill>
                  <a:srgbClr val="008000"/>
                </a:solidFill>
                <a:effectLst/>
                <a:latin typeface="Courier New" pitchFamily="49" charset="0"/>
                <a:cs typeface="Courier New" pitchFamily="49" charset="0"/>
              </a:rPr>
              <a:t>"buttonRefresh"</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a:t>
            </a:r>
            <a:b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b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            </a:t>
            </a:r>
            <a:r>
              <a:rPr kumimoji="0" lang="fr-FR" altLang="fr-FR" sz="900" b="1" i="1" u="none" strike="noStrike" cap="none" normalizeH="0" baseline="0" noProof="1">
                <a:ln>
                  <a:noFill/>
                </a:ln>
                <a:solidFill>
                  <a:srgbClr val="660E7A"/>
                </a:solidFill>
                <a:effectLst/>
                <a:latin typeface="Courier New" pitchFamily="49" charset="0"/>
                <a:cs typeface="Courier New" pitchFamily="49" charset="0"/>
              </a:rPr>
              <a:t>buttonElement</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a:t>
            </a:r>
            <a:r>
              <a:rPr kumimoji="0" lang="fr-FR" altLang="fr-FR" sz="900" b="0" i="0" u="none" strike="noStrike" cap="none" normalizeH="0" baseline="0" noProof="1">
                <a:ln>
                  <a:noFill/>
                </a:ln>
                <a:solidFill>
                  <a:srgbClr val="7A7A43"/>
                </a:solidFill>
                <a:effectLst/>
                <a:latin typeface="Courier New" pitchFamily="49" charset="0"/>
                <a:cs typeface="Courier New" pitchFamily="49" charset="0"/>
              </a:rPr>
              <a:t>addEventListener</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a:t>
            </a:r>
            <a:r>
              <a:rPr kumimoji="0" lang="fr-FR" altLang="fr-FR" sz="900" b="1" i="0" u="none" strike="noStrike" cap="none" normalizeH="0" baseline="0" noProof="1">
                <a:ln>
                  <a:noFill/>
                </a:ln>
                <a:solidFill>
                  <a:srgbClr val="008000"/>
                </a:solidFill>
                <a:effectLst/>
                <a:latin typeface="Courier New" pitchFamily="49" charset="0"/>
                <a:cs typeface="Courier New" pitchFamily="49" charset="0"/>
              </a:rPr>
              <a:t>"click"</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 ()=&gt;{</a:t>
            </a:r>
            <a:r>
              <a:rPr kumimoji="0" lang="fr-FR" altLang="fr-FR" sz="900" b="0" i="1" u="none" strike="noStrike" cap="none" normalizeH="0" baseline="0" noProof="1">
                <a:ln>
                  <a:noFill/>
                </a:ln>
                <a:solidFill>
                  <a:srgbClr val="000000"/>
                </a:solidFill>
                <a:effectLst/>
                <a:latin typeface="Courier New" pitchFamily="49" charset="0"/>
                <a:cs typeface="Courier New" pitchFamily="49" charset="0"/>
              </a:rPr>
              <a:t>insertTime</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a:t>
            </a:r>
            <a:r>
              <a:rPr kumimoji="0" lang="fr-FR" altLang="fr-FR" sz="900" b="1" i="0" u="none" strike="noStrike" cap="none" normalizeH="0" baseline="0" noProof="1">
                <a:ln>
                  <a:noFill/>
                </a:ln>
                <a:solidFill>
                  <a:srgbClr val="008000"/>
                </a:solidFill>
                <a:effectLst/>
                <a:latin typeface="Courier New" pitchFamily="49" charset="0"/>
                <a:cs typeface="Courier New" pitchFamily="49" charset="0"/>
              </a:rPr>
              <a:t>"timeContainer"</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a:t>
            </a:r>
            <a:b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b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        &lt;/</a:t>
            </a:r>
            <a:r>
              <a:rPr kumimoji="0" lang="fr-FR" altLang="fr-FR" sz="900" b="1" i="0" u="none" strike="noStrike" cap="none" normalizeH="0" baseline="0" noProof="1">
                <a:ln>
                  <a:noFill/>
                </a:ln>
                <a:solidFill>
                  <a:srgbClr val="000080"/>
                </a:solidFill>
                <a:effectLst/>
                <a:latin typeface="Courier New" pitchFamily="49" charset="0"/>
                <a:cs typeface="Courier New" pitchFamily="49" charset="0"/>
              </a:rPr>
              <a:t>script</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&gt;</a:t>
            </a:r>
            <a:b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b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    &lt;/</a:t>
            </a:r>
            <a:r>
              <a:rPr kumimoji="0" lang="fr-FR" altLang="fr-FR" sz="900" b="1" i="0" u="none" strike="noStrike" cap="none" normalizeH="0" baseline="0" noProof="1">
                <a:ln>
                  <a:noFill/>
                </a:ln>
                <a:solidFill>
                  <a:srgbClr val="000080"/>
                </a:solidFill>
                <a:effectLst/>
                <a:latin typeface="Courier New" pitchFamily="49" charset="0"/>
                <a:cs typeface="Courier New" pitchFamily="49" charset="0"/>
              </a:rPr>
              <a:t>body</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&gt;</a:t>
            </a:r>
            <a:b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b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&lt;/</a:t>
            </a:r>
            <a:r>
              <a:rPr kumimoji="0" lang="fr-FR" altLang="fr-FR" sz="900" b="1" i="0" u="none" strike="noStrike" cap="none" normalizeH="0" baseline="0" noProof="1">
                <a:ln>
                  <a:noFill/>
                </a:ln>
                <a:solidFill>
                  <a:srgbClr val="000080"/>
                </a:solidFill>
                <a:effectLst/>
                <a:latin typeface="Courier New" pitchFamily="49" charset="0"/>
                <a:cs typeface="Courier New" pitchFamily="49" charset="0"/>
              </a:rPr>
              <a:t>html</a:t>
            </a:r>
            <a:r>
              <a:rPr kumimoji="0" lang="fr-FR" altLang="fr-FR" sz="900" b="0" i="0" u="none" strike="noStrike" cap="none" normalizeH="0" baseline="0" noProof="1">
                <a:ln>
                  <a:noFill/>
                </a:ln>
                <a:solidFill>
                  <a:srgbClr val="000000"/>
                </a:solidFill>
                <a:effectLst/>
                <a:latin typeface="Courier New" pitchFamily="49" charset="0"/>
                <a:cs typeface="Courier New" pitchFamily="49" charset="0"/>
              </a:rPr>
              <a:t>&gt;</a:t>
            </a:r>
            <a:endParaRPr kumimoji="0" lang="fr-FR" altLang="fr-FR" sz="1050" b="0" i="0" u="none" strike="noStrike" cap="none" normalizeH="0" baseline="0" noProof="1">
              <a:ln>
                <a:noFill/>
              </a:ln>
              <a:solidFill>
                <a:schemeClr val="tx1"/>
              </a:solidFill>
              <a:effectLst/>
              <a:latin typeface="Arial" pitchFamily="34" charset="0"/>
              <a:cs typeface="Arial" pitchFamily="34" charset="0"/>
            </a:endParaRPr>
          </a:p>
        </p:txBody>
      </p:sp>
      <p:sp>
        <p:nvSpPr>
          <p:cNvPr id="5" name="ZoneTexte 4"/>
          <p:cNvSpPr txBox="1"/>
          <p:nvPr/>
        </p:nvSpPr>
        <p:spPr>
          <a:xfrm>
            <a:off x="107554" y="1424781"/>
            <a:ext cx="1306768" cy="338554"/>
          </a:xfrm>
          <a:prstGeom prst="rect">
            <a:avLst/>
          </a:prstGeom>
          <a:noFill/>
        </p:spPr>
        <p:txBody>
          <a:bodyPr wrap="none" rtlCol="0">
            <a:spAutoFit/>
          </a:bodyPr>
          <a:lstStyle/>
          <a:p>
            <a:r>
              <a:rPr lang="en-CA" sz="1600" dirty="0">
                <a:latin typeface="Consolas" panose="020B0609020204030204" pitchFamily="49" charset="0"/>
              </a:rPr>
              <a:t>Index.html</a:t>
            </a:r>
            <a:endParaRPr lang="fr-FR" sz="1600" dirty="0">
              <a:latin typeface="Consolas" panose="020B0609020204030204" pitchFamily="49" charset="0"/>
            </a:endParaRPr>
          </a:p>
        </p:txBody>
      </p:sp>
      <p:sp>
        <p:nvSpPr>
          <p:cNvPr id="6" name="Rectangle 2"/>
          <p:cNvSpPr>
            <a:spLocks noChangeArrowheads="1"/>
          </p:cNvSpPr>
          <p:nvPr/>
        </p:nvSpPr>
        <p:spPr bwMode="auto">
          <a:xfrm>
            <a:off x="4367588" y="1332512"/>
            <a:ext cx="4733988" cy="2169825"/>
          </a:xfrm>
          <a:prstGeom prst="rect">
            <a:avLst/>
          </a:prstGeom>
          <a:solidFill>
            <a:srgbClr val="FFFFFF"/>
          </a:solidFill>
          <a:ln w="9525">
            <a:solidFill>
              <a:schemeClr val="tx1"/>
            </a:solidFill>
            <a:miter lim="800000"/>
            <a:headEnd/>
            <a:tailEnd/>
          </a:ln>
          <a:effectLst>
            <a:outerShdw blurRad="50800" dist="38100" dir="2700000" algn="tl" rotWithShape="0">
              <a:prstClr val="black">
                <a:alpha val="40000"/>
              </a:prstClr>
            </a:outerShdw>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lang="fr-FR" sz="900" b="1" dirty="0" err="1">
                <a:solidFill>
                  <a:srgbClr val="000080"/>
                </a:solidFill>
                <a:latin typeface="Courier New" panose="02070309020205020404" pitchFamily="49" charset="0"/>
                <a:cs typeface="Courier New" panose="02070309020205020404" pitchFamily="49" charset="0"/>
              </a:rPr>
              <a:t>function</a:t>
            </a:r>
            <a:r>
              <a:rPr lang="fr-FR" sz="900" b="1" dirty="0">
                <a:solidFill>
                  <a:srgbClr val="000080"/>
                </a:solidFill>
                <a:latin typeface="Courier New" panose="02070309020205020404" pitchFamily="49" charset="0"/>
                <a:cs typeface="Courier New" panose="02070309020205020404" pitchFamily="49" charset="0"/>
              </a:rPr>
              <a:t> </a:t>
            </a:r>
            <a:r>
              <a:rPr lang="fr-FR" sz="900" i="1" dirty="0" err="1">
                <a:latin typeface="Courier New" panose="02070309020205020404" pitchFamily="49" charset="0"/>
                <a:cs typeface="Courier New" panose="02070309020205020404" pitchFamily="49" charset="0"/>
              </a:rPr>
              <a:t>twoDigits</a:t>
            </a:r>
            <a:r>
              <a:rPr lang="fr-FR" sz="900" dirty="0">
                <a:latin typeface="Courier New" panose="02070309020205020404" pitchFamily="49" charset="0"/>
                <a:cs typeface="Courier New" panose="02070309020205020404" pitchFamily="49" charset="0"/>
              </a:rPr>
              <a:t>(</a:t>
            </a:r>
            <a:r>
              <a:rPr lang="fr-FR" sz="900" dirty="0" err="1">
                <a:latin typeface="Courier New" panose="02070309020205020404" pitchFamily="49" charset="0"/>
                <a:cs typeface="Courier New" panose="02070309020205020404" pitchFamily="49" charset="0"/>
              </a:rPr>
              <a:t>number</a:t>
            </a:r>
            <a:r>
              <a:rPr lang="fr-FR" sz="900" dirty="0">
                <a:latin typeface="Courier New" panose="02070309020205020404" pitchFamily="49" charset="0"/>
                <a:cs typeface="Courier New" panose="02070309020205020404" pitchFamily="49" charset="0"/>
              </a:rPr>
              <a:t>){</a:t>
            </a:r>
            <a:br>
              <a:rPr lang="fr-FR" sz="900" dirty="0">
                <a:latin typeface="Courier New" panose="02070309020205020404" pitchFamily="49" charset="0"/>
                <a:cs typeface="Courier New" panose="02070309020205020404" pitchFamily="49" charset="0"/>
              </a:rPr>
            </a:br>
            <a:r>
              <a:rPr lang="fr-FR" sz="900" dirty="0">
                <a:latin typeface="Courier New" panose="02070309020205020404" pitchFamily="49" charset="0"/>
                <a:cs typeface="Courier New" panose="02070309020205020404" pitchFamily="49" charset="0"/>
              </a:rPr>
              <a:t>    </a:t>
            </a:r>
            <a:r>
              <a:rPr lang="fr-FR" sz="900" b="1" dirty="0">
                <a:solidFill>
                  <a:srgbClr val="000080"/>
                </a:solidFill>
                <a:latin typeface="Courier New" panose="02070309020205020404" pitchFamily="49" charset="0"/>
                <a:cs typeface="Courier New" panose="02070309020205020404" pitchFamily="49" charset="0"/>
              </a:rPr>
              <a:t>return </a:t>
            </a:r>
            <a:r>
              <a:rPr lang="fr-FR" sz="900" dirty="0" err="1">
                <a:latin typeface="Courier New" panose="02070309020205020404" pitchFamily="49" charset="0"/>
                <a:cs typeface="Courier New" panose="02070309020205020404" pitchFamily="49" charset="0"/>
              </a:rPr>
              <a:t>number</a:t>
            </a:r>
            <a:r>
              <a:rPr lang="fr-FR" sz="900" dirty="0">
                <a:latin typeface="Courier New" panose="02070309020205020404" pitchFamily="49" charset="0"/>
                <a:cs typeface="Courier New" panose="02070309020205020404" pitchFamily="49" charset="0"/>
              </a:rPr>
              <a:t> &lt; </a:t>
            </a:r>
            <a:r>
              <a:rPr lang="fr-FR" sz="900" dirty="0">
                <a:solidFill>
                  <a:srgbClr val="0000FF"/>
                </a:solidFill>
                <a:latin typeface="Courier New" panose="02070309020205020404" pitchFamily="49" charset="0"/>
                <a:cs typeface="Courier New" panose="02070309020205020404" pitchFamily="49" charset="0"/>
              </a:rPr>
              <a:t>10 </a:t>
            </a:r>
            <a:r>
              <a:rPr lang="fr-FR" sz="900" dirty="0">
                <a:latin typeface="Courier New" panose="02070309020205020404" pitchFamily="49" charset="0"/>
                <a:cs typeface="Courier New" panose="02070309020205020404" pitchFamily="49" charset="0"/>
              </a:rPr>
              <a:t>? </a:t>
            </a:r>
            <a:r>
              <a:rPr lang="fr-FR" sz="900" b="1" dirty="0">
                <a:solidFill>
                  <a:srgbClr val="008000"/>
                </a:solidFill>
                <a:latin typeface="Courier New" panose="02070309020205020404" pitchFamily="49" charset="0"/>
                <a:cs typeface="Courier New" panose="02070309020205020404" pitchFamily="49" charset="0"/>
              </a:rPr>
              <a:t>'0‘ </a:t>
            </a:r>
            <a:r>
              <a:rPr lang="fr-FR" sz="900" dirty="0">
                <a:latin typeface="Courier New" panose="02070309020205020404" pitchFamily="49" charset="0"/>
                <a:cs typeface="Courier New" panose="02070309020205020404" pitchFamily="49" charset="0"/>
              </a:rPr>
              <a:t>+ </a:t>
            </a:r>
            <a:r>
              <a:rPr lang="fr-FR" sz="900" dirty="0" err="1">
                <a:latin typeface="Courier New" panose="02070309020205020404" pitchFamily="49" charset="0"/>
                <a:cs typeface="Courier New" panose="02070309020205020404" pitchFamily="49" charset="0"/>
              </a:rPr>
              <a:t>number</a:t>
            </a:r>
            <a:r>
              <a:rPr lang="fr-FR" sz="900" dirty="0">
                <a:latin typeface="Courier New" panose="02070309020205020404" pitchFamily="49" charset="0"/>
                <a:cs typeface="Courier New" panose="02070309020205020404" pitchFamily="49" charset="0"/>
              </a:rPr>
              <a:t> : </a:t>
            </a:r>
            <a:r>
              <a:rPr lang="fr-FR" sz="900" dirty="0" err="1">
                <a:latin typeface="Courier New" panose="02070309020205020404" pitchFamily="49" charset="0"/>
                <a:cs typeface="Courier New" panose="02070309020205020404" pitchFamily="49" charset="0"/>
              </a:rPr>
              <a:t>number</a:t>
            </a:r>
            <a:r>
              <a:rPr lang="fr-FR" sz="900" dirty="0">
                <a:latin typeface="Courier New" panose="02070309020205020404" pitchFamily="49" charset="0"/>
                <a:cs typeface="Courier New" panose="02070309020205020404" pitchFamily="49" charset="0"/>
              </a:rPr>
              <a:t>;</a:t>
            </a:r>
            <a:br>
              <a:rPr lang="fr-FR" sz="900" dirty="0">
                <a:latin typeface="Courier New" panose="02070309020205020404" pitchFamily="49" charset="0"/>
                <a:cs typeface="Courier New" panose="02070309020205020404" pitchFamily="49" charset="0"/>
              </a:rPr>
            </a:br>
            <a:r>
              <a:rPr lang="fr-FR" sz="900" dirty="0">
                <a:latin typeface="Courier New" panose="02070309020205020404" pitchFamily="49" charset="0"/>
                <a:cs typeface="Courier New" panose="02070309020205020404" pitchFamily="49" charset="0"/>
              </a:rPr>
              <a:t>}</a:t>
            </a:r>
          </a:p>
          <a:p>
            <a:pPr lvl="0" fontAlgn="base">
              <a:spcBef>
                <a:spcPct val="0"/>
              </a:spcBef>
              <a:spcAft>
                <a:spcPct val="0"/>
              </a:spcAft>
            </a:pPr>
            <a:br>
              <a:rPr lang="fr-FR" sz="900" dirty="0">
                <a:latin typeface="Courier New" panose="02070309020205020404" pitchFamily="49" charset="0"/>
                <a:cs typeface="Courier New" panose="02070309020205020404" pitchFamily="49" charset="0"/>
              </a:rPr>
            </a:br>
            <a:r>
              <a:rPr lang="fr-FR" sz="900" b="1" dirty="0" err="1">
                <a:solidFill>
                  <a:srgbClr val="000080"/>
                </a:solidFill>
                <a:latin typeface="Courier New" panose="02070309020205020404" pitchFamily="49" charset="0"/>
                <a:cs typeface="Courier New" panose="02070309020205020404" pitchFamily="49" charset="0"/>
              </a:rPr>
              <a:t>function</a:t>
            </a:r>
            <a:r>
              <a:rPr lang="fr-FR" sz="900" b="1" dirty="0">
                <a:solidFill>
                  <a:srgbClr val="000080"/>
                </a:solidFill>
                <a:latin typeface="Courier New" panose="02070309020205020404" pitchFamily="49" charset="0"/>
                <a:cs typeface="Courier New" panose="02070309020205020404" pitchFamily="49" charset="0"/>
              </a:rPr>
              <a:t> </a:t>
            </a:r>
            <a:r>
              <a:rPr lang="fr-FR" sz="900" i="1" dirty="0" err="1">
                <a:latin typeface="Courier New" panose="02070309020205020404" pitchFamily="49" charset="0"/>
                <a:cs typeface="Courier New" panose="02070309020205020404" pitchFamily="49" charset="0"/>
              </a:rPr>
              <a:t>insertTime</a:t>
            </a:r>
            <a:r>
              <a:rPr lang="fr-FR" sz="900" dirty="0">
                <a:latin typeface="Courier New" panose="02070309020205020404" pitchFamily="49" charset="0"/>
                <a:cs typeface="Courier New" panose="02070309020205020404" pitchFamily="49" charset="0"/>
              </a:rPr>
              <a:t>(container) {</a:t>
            </a:r>
            <a:br>
              <a:rPr lang="fr-FR" sz="900" dirty="0">
                <a:latin typeface="Courier New" panose="02070309020205020404" pitchFamily="49" charset="0"/>
                <a:cs typeface="Courier New" panose="02070309020205020404" pitchFamily="49" charset="0"/>
              </a:rPr>
            </a:br>
            <a:r>
              <a:rPr lang="fr-FR" sz="900" dirty="0">
                <a:latin typeface="Courier New" panose="02070309020205020404" pitchFamily="49" charset="0"/>
                <a:cs typeface="Courier New" panose="02070309020205020404" pitchFamily="49" charset="0"/>
              </a:rPr>
              <a:t>    </a:t>
            </a:r>
            <a:r>
              <a:rPr lang="fr-FR" sz="900" b="1" dirty="0">
                <a:solidFill>
                  <a:srgbClr val="000080"/>
                </a:solidFill>
                <a:latin typeface="Courier New" panose="02070309020205020404" pitchFamily="49" charset="0"/>
                <a:cs typeface="Courier New" panose="02070309020205020404" pitchFamily="49" charset="0"/>
              </a:rPr>
              <a:t>var </a:t>
            </a:r>
            <a:r>
              <a:rPr lang="fr-FR" sz="900" dirty="0" err="1">
                <a:solidFill>
                  <a:srgbClr val="458383"/>
                </a:solidFill>
                <a:latin typeface="Courier New" panose="02070309020205020404" pitchFamily="49" charset="0"/>
                <a:cs typeface="Courier New" panose="02070309020205020404" pitchFamily="49" charset="0"/>
              </a:rPr>
              <a:t>now</a:t>
            </a:r>
            <a:r>
              <a:rPr lang="fr-FR" sz="900" dirty="0">
                <a:solidFill>
                  <a:srgbClr val="458383"/>
                </a:solidFill>
                <a:latin typeface="Courier New" panose="02070309020205020404" pitchFamily="49" charset="0"/>
                <a:cs typeface="Courier New" panose="02070309020205020404" pitchFamily="49" charset="0"/>
              </a:rPr>
              <a:t> </a:t>
            </a:r>
            <a:r>
              <a:rPr lang="fr-FR" sz="900" dirty="0">
                <a:latin typeface="Courier New" panose="02070309020205020404" pitchFamily="49" charset="0"/>
                <a:cs typeface="Courier New" panose="02070309020205020404" pitchFamily="49" charset="0"/>
              </a:rPr>
              <a:t>= </a:t>
            </a:r>
            <a:r>
              <a:rPr lang="fr-FR" sz="900" b="1" dirty="0">
                <a:solidFill>
                  <a:srgbClr val="000080"/>
                </a:solidFill>
                <a:latin typeface="Courier New" panose="02070309020205020404" pitchFamily="49" charset="0"/>
                <a:cs typeface="Courier New" panose="02070309020205020404" pitchFamily="49" charset="0"/>
              </a:rPr>
              <a:t>new </a:t>
            </a:r>
            <a:r>
              <a:rPr lang="fr-FR" sz="900" b="1" i="1" dirty="0">
                <a:solidFill>
                  <a:srgbClr val="660E7A"/>
                </a:solidFill>
                <a:latin typeface="Courier New" panose="02070309020205020404" pitchFamily="49" charset="0"/>
                <a:cs typeface="Courier New" panose="02070309020205020404" pitchFamily="49" charset="0"/>
              </a:rPr>
              <a:t>Date</a:t>
            </a:r>
            <a:r>
              <a:rPr lang="fr-FR" sz="900" dirty="0">
                <a:latin typeface="Courier New" panose="02070309020205020404" pitchFamily="49" charset="0"/>
                <a:cs typeface="Courier New" panose="02070309020205020404" pitchFamily="49" charset="0"/>
              </a:rPr>
              <a:t>();</a:t>
            </a:r>
            <a:br>
              <a:rPr lang="fr-FR" sz="900" dirty="0">
                <a:latin typeface="Courier New" panose="02070309020205020404" pitchFamily="49" charset="0"/>
                <a:cs typeface="Courier New" panose="02070309020205020404" pitchFamily="49" charset="0"/>
              </a:rPr>
            </a:br>
            <a:r>
              <a:rPr lang="fr-FR" sz="900" dirty="0">
                <a:latin typeface="Courier New" panose="02070309020205020404" pitchFamily="49" charset="0"/>
                <a:cs typeface="Courier New" panose="02070309020205020404" pitchFamily="49" charset="0"/>
              </a:rPr>
              <a:t>    </a:t>
            </a:r>
            <a:r>
              <a:rPr lang="fr-FR" sz="900" b="1" dirty="0">
                <a:solidFill>
                  <a:srgbClr val="000080"/>
                </a:solidFill>
                <a:latin typeface="Courier New" panose="02070309020205020404" pitchFamily="49" charset="0"/>
                <a:cs typeface="Courier New" panose="02070309020205020404" pitchFamily="49" charset="0"/>
              </a:rPr>
              <a:t>var </a:t>
            </a:r>
            <a:r>
              <a:rPr lang="fr-FR" sz="900" dirty="0" err="1">
                <a:solidFill>
                  <a:srgbClr val="458383"/>
                </a:solidFill>
                <a:latin typeface="Courier New" panose="02070309020205020404" pitchFamily="49" charset="0"/>
                <a:cs typeface="Courier New" panose="02070309020205020404" pitchFamily="49" charset="0"/>
              </a:rPr>
              <a:t>hours</a:t>
            </a:r>
            <a:r>
              <a:rPr lang="fr-FR" sz="900" dirty="0">
                <a:solidFill>
                  <a:srgbClr val="458383"/>
                </a:solidFill>
                <a:latin typeface="Courier New" panose="02070309020205020404" pitchFamily="49" charset="0"/>
                <a:cs typeface="Courier New" panose="02070309020205020404" pitchFamily="49" charset="0"/>
              </a:rPr>
              <a:t> </a:t>
            </a:r>
            <a:r>
              <a:rPr lang="fr-FR" sz="900" dirty="0">
                <a:latin typeface="Courier New" panose="02070309020205020404" pitchFamily="49" charset="0"/>
                <a:cs typeface="Courier New" panose="02070309020205020404" pitchFamily="49" charset="0"/>
              </a:rPr>
              <a:t>= </a:t>
            </a:r>
            <a:r>
              <a:rPr lang="fr-FR" sz="900" i="1" dirty="0" err="1">
                <a:latin typeface="Courier New" panose="02070309020205020404" pitchFamily="49" charset="0"/>
                <a:cs typeface="Courier New" panose="02070309020205020404" pitchFamily="49" charset="0"/>
              </a:rPr>
              <a:t>twoDigits</a:t>
            </a:r>
            <a:r>
              <a:rPr lang="fr-FR" sz="900" dirty="0">
                <a:latin typeface="Courier New" panose="02070309020205020404" pitchFamily="49" charset="0"/>
                <a:cs typeface="Courier New" panose="02070309020205020404" pitchFamily="49" charset="0"/>
              </a:rPr>
              <a:t>(</a:t>
            </a:r>
            <a:r>
              <a:rPr lang="fr-FR" sz="900" dirty="0" err="1">
                <a:solidFill>
                  <a:srgbClr val="458383"/>
                </a:solidFill>
                <a:latin typeface="Courier New" panose="02070309020205020404" pitchFamily="49" charset="0"/>
                <a:cs typeface="Courier New" panose="02070309020205020404" pitchFamily="49" charset="0"/>
              </a:rPr>
              <a:t>now</a:t>
            </a:r>
            <a:r>
              <a:rPr lang="fr-FR" sz="900" dirty="0" err="1">
                <a:latin typeface="Courier New" panose="02070309020205020404" pitchFamily="49" charset="0"/>
                <a:cs typeface="Courier New" panose="02070309020205020404" pitchFamily="49" charset="0"/>
              </a:rPr>
              <a:t>.</a:t>
            </a:r>
            <a:r>
              <a:rPr lang="fr-FR" sz="900" dirty="0" err="1">
                <a:solidFill>
                  <a:srgbClr val="7A7A43"/>
                </a:solidFill>
                <a:latin typeface="Courier New" panose="02070309020205020404" pitchFamily="49" charset="0"/>
                <a:cs typeface="Courier New" panose="02070309020205020404" pitchFamily="49" charset="0"/>
              </a:rPr>
              <a:t>getHours</a:t>
            </a:r>
            <a:r>
              <a:rPr lang="fr-FR" sz="900" dirty="0">
                <a:latin typeface="Courier New" panose="02070309020205020404" pitchFamily="49" charset="0"/>
                <a:cs typeface="Courier New" panose="02070309020205020404" pitchFamily="49" charset="0"/>
              </a:rPr>
              <a:t>());</a:t>
            </a:r>
            <a:br>
              <a:rPr lang="fr-FR" sz="900" dirty="0">
                <a:latin typeface="Courier New" panose="02070309020205020404" pitchFamily="49" charset="0"/>
                <a:cs typeface="Courier New" panose="02070309020205020404" pitchFamily="49" charset="0"/>
              </a:rPr>
            </a:br>
            <a:r>
              <a:rPr lang="fr-FR" sz="900" dirty="0">
                <a:latin typeface="Courier New" panose="02070309020205020404" pitchFamily="49" charset="0"/>
                <a:cs typeface="Courier New" panose="02070309020205020404" pitchFamily="49" charset="0"/>
              </a:rPr>
              <a:t>    </a:t>
            </a:r>
            <a:r>
              <a:rPr lang="fr-FR" sz="900" b="1" dirty="0">
                <a:solidFill>
                  <a:srgbClr val="000080"/>
                </a:solidFill>
                <a:latin typeface="Courier New" panose="02070309020205020404" pitchFamily="49" charset="0"/>
                <a:cs typeface="Courier New" panose="02070309020205020404" pitchFamily="49" charset="0"/>
              </a:rPr>
              <a:t>var </a:t>
            </a:r>
            <a:r>
              <a:rPr lang="fr-FR" sz="900" dirty="0">
                <a:solidFill>
                  <a:srgbClr val="458383"/>
                </a:solidFill>
                <a:latin typeface="Courier New" panose="02070309020205020404" pitchFamily="49" charset="0"/>
                <a:cs typeface="Courier New" panose="02070309020205020404" pitchFamily="49" charset="0"/>
              </a:rPr>
              <a:t>minutes </a:t>
            </a:r>
            <a:r>
              <a:rPr lang="fr-FR" sz="900" dirty="0">
                <a:latin typeface="Courier New" panose="02070309020205020404" pitchFamily="49" charset="0"/>
                <a:cs typeface="Courier New" panose="02070309020205020404" pitchFamily="49" charset="0"/>
              </a:rPr>
              <a:t>= </a:t>
            </a:r>
            <a:r>
              <a:rPr lang="fr-FR" sz="900" i="1" dirty="0" err="1">
                <a:latin typeface="Courier New" panose="02070309020205020404" pitchFamily="49" charset="0"/>
                <a:cs typeface="Courier New" panose="02070309020205020404" pitchFamily="49" charset="0"/>
              </a:rPr>
              <a:t>twoDigits</a:t>
            </a:r>
            <a:r>
              <a:rPr lang="fr-FR" sz="900" dirty="0">
                <a:latin typeface="Courier New" panose="02070309020205020404" pitchFamily="49" charset="0"/>
                <a:cs typeface="Courier New" panose="02070309020205020404" pitchFamily="49" charset="0"/>
              </a:rPr>
              <a:t>(</a:t>
            </a:r>
            <a:r>
              <a:rPr lang="fr-FR" sz="900" dirty="0" err="1">
                <a:solidFill>
                  <a:srgbClr val="458383"/>
                </a:solidFill>
                <a:latin typeface="Courier New" panose="02070309020205020404" pitchFamily="49" charset="0"/>
                <a:cs typeface="Courier New" panose="02070309020205020404" pitchFamily="49" charset="0"/>
              </a:rPr>
              <a:t>now</a:t>
            </a:r>
            <a:r>
              <a:rPr lang="fr-FR" sz="900" dirty="0" err="1">
                <a:latin typeface="Courier New" panose="02070309020205020404" pitchFamily="49" charset="0"/>
                <a:cs typeface="Courier New" panose="02070309020205020404" pitchFamily="49" charset="0"/>
              </a:rPr>
              <a:t>.</a:t>
            </a:r>
            <a:r>
              <a:rPr lang="fr-FR" sz="900" dirty="0" err="1">
                <a:solidFill>
                  <a:srgbClr val="7A7A43"/>
                </a:solidFill>
                <a:latin typeface="Courier New" panose="02070309020205020404" pitchFamily="49" charset="0"/>
                <a:cs typeface="Courier New" panose="02070309020205020404" pitchFamily="49" charset="0"/>
              </a:rPr>
              <a:t>getMinutes</a:t>
            </a:r>
            <a:r>
              <a:rPr lang="fr-FR" sz="900" dirty="0">
                <a:latin typeface="Courier New" panose="02070309020205020404" pitchFamily="49" charset="0"/>
                <a:cs typeface="Courier New" panose="02070309020205020404" pitchFamily="49" charset="0"/>
              </a:rPr>
              <a:t>());</a:t>
            </a:r>
            <a:br>
              <a:rPr lang="fr-FR" sz="900" dirty="0">
                <a:latin typeface="Courier New" panose="02070309020205020404" pitchFamily="49" charset="0"/>
                <a:cs typeface="Courier New" panose="02070309020205020404" pitchFamily="49" charset="0"/>
              </a:rPr>
            </a:br>
            <a:r>
              <a:rPr lang="fr-FR" sz="900" dirty="0">
                <a:latin typeface="Courier New" panose="02070309020205020404" pitchFamily="49" charset="0"/>
                <a:cs typeface="Courier New" panose="02070309020205020404" pitchFamily="49" charset="0"/>
              </a:rPr>
              <a:t>    </a:t>
            </a:r>
            <a:r>
              <a:rPr lang="fr-FR" sz="900" b="1" dirty="0">
                <a:solidFill>
                  <a:srgbClr val="000080"/>
                </a:solidFill>
                <a:latin typeface="Courier New" panose="02070309020205020404" pitchFamily="49" charset="0"/>
                <a:cs typeface="Courier New" panose="02070309020205020404" pitchFamily="49" charset="0"/>
              </a:rPr>
              <a:t>var </a:t>
            </a:r>
            <a:r>
              <a:rPr lang="fr-FR" sz="900" dirty="0">
                <a:solidFill>
                  <a:srgbClr val="458383"/>
                </a:solidFill>
                <a:latin typeface="Courier New" panose="02070309020205020404" pitchFamily="49" charset="0"/>
                <a:cs typeface="Courier New" panose="02070309020205020404" pitchFamily="49" charset="0"/>
              </a:rPr>
              <a:t>seconds </a:t>
            </a:r>
            <a:r>
              <a:rPr lang="fr-FR" sz="900" dirty="0">
                <a:latin typeface="Courier New" panose="02070309020205020404" pitchFamily="49" charset="0"/>
                <a:cs typeface="Courier New" panose="02070309020205020404" pitchFamily="49" charset="0"/>
              </a:rPr>
              <a:t>= </a:t>
            </a:r>
            <a:r>
              <a:rPr lang="fr-FR" sz="900" i="1" dirty="0" err="1">
                <a:latin typeface="Courier New" panose="02070309020205020404" pitchFamily="49" charset="0"/>
                <a:cs typeface="Courier New" panose="02070309020205020404" pitchFamily="49" charset="0"/>
              </a:rPr>
              <a:t>twoDigits</a:t>
            </a:r>
            <a:r>
              <a:rPr lang="fr-FR" sz="900" dirty="0">
                <a:latin typeface="Courier New" panose="02070309020205020404" pitchFamily="49" charset="0"/>
                <a:cs typeface="Courier New" panose="02070309020205020404" pitchFamily="49" charset="0"/>
              </a:rPr>
              <a:t>(</a:t>
            </a:r>
            <a:r>
              <a:rPr lang="fr-FR" sz="900" dirty="0" err="1">
                <a:solidFill>
                  <a:srgbClr val="458383"/>
                </a:solidFill>
                <a:latin typeface="Courier New" panose="02070309020205020404" pitchFamily="49" charset="0"/>
                <a:cs typeface="Courier New" panose="02070309020205020404" pitchFamily="49" charset="0"/>
              </a:rPr>
              <a:t>now</a:t>
            </a:r>
            <a:r>
              <a:rPr lang="fr-FR" sz="900" dirty="0" err="1">
                <a:latin typeface="Courier New" panose="02070309020205020404" pitchFamily="49" charset="0"/>
                <a:cs typeface="Courier New" panose="02070309020205020404" pitchFamily="49" charset="0"/>
              </a:rPr>
              <a:t>.</a:t>
            </a:r>
            <a:r>
              <a:rPr lang="fr-FR" sz="900" dirty="0" err="1">
                <a:solidFill>
                  <a:srgbClr val="7A7A43"/>
                </a:solidFill>
                <a:latin typeface="Courier New" panose="02070309020205020404" pitchFamily="49" charset="0"/>
                <a:cs typeface="Courier New" panose="02070309020205020404" pitchFamily="49" charset="0"/>
              </a:rPr>
              <a:t>getSeconds</a:t>
            </a:r>
            <a:r>
              <a:rPr lang="fr-FR" sz="900" dirty="0">
                <a:latin typeface="Courier New" panose="02070309020205020404" pitchFamily="49" charset="0"/>
                <a:cs typeface="Courier New" panose="02070309020205020404" pitchFamily="49" charset="0"/>
              </a:rPr>
              <a:t>());</a:t>
            </a:r>
            <a:br>
              <a:rPr lang="fr-FR" sz="900" dirty="0">
                <a:latin typeface="Courier New" panose="02070309020205020404" pitchFamily="49" charset="0"/>
                <a:cs typeface="Courier New" panose="02070309020205020404" pitchFamily="49" charset="0"/>
              </a:rPr>
            </a:br>
            <a:r>
              <a:rPr lang="fr-FR" sz="900" dirty="0">
                <a:latin typeface="Courier New" panose="02070309020205020404" pitchFamily="49" charset="0"/>
                <a:cs typeface="Courier New" panose="02070309020205020404" pitchFamily="49" charset="0"/>
              </a:rPr>
              <a:t>    </a:t>
            </a:r>
            <a:r>
              <a:rPr lang="fr-FR" sz="900" b="1" dirty="0">
                <a:solidFill>
                  <a:srgbClr val="000080"/>
                </a:solidFill>
                <a:latin typeface="Courier New" panose="02070309020205020404" pitchFamily="49" charset="0"/>
                <a:cs typeface="Courier New" panose="02070309020205020404" pitchFamily="49" charset="0"/>
              </a:rPr>
              <a:t>var </a:t>
            </a:r>
            <a:r>
              <a:rPr lang="fr-FR" sz="900" dirty="0" err="1">
                <a:solidFill>
                  <a:srgbClr val="458383"/>
                </a:solidFill>
                <a:latin typeface="Courier New" panose="02070309020205020404" pitchFamily="49" charset="0"/>
                <a:cs typeface="Courier New" panose="02070309020205020404" pitchFamily="49" charset="0"/>
              </a:rPr>
              <a:t>element</a:t>
            </a:r>
            <a:r>
              <a:rPr lang="fr-FR" sz="900" dirty="0">
                <a:solidFill>
                  <a:srgbClr val="458383"/>
                </a:solidFill>
                <a:latin typeface="Courier New" panose="02070309020205020404" pitchFamily="49" charset="0"/>
                <a:cs typeface="Courier New" panose="02070309020205020404" pitchFamily="49" charset="0"/>
              </a:rPr>
              <a:t> </a:t>
            </a:r>
            <a:r>
              <a:rPr lang="fr-FR" sz="900" dirty="0">
                <a:latin typeface="Courier New" panose="02070309020205020404" pitchFamily="49" charset="0"/>
                <a:cs typeface="Courier New" panose="02070309020205020404" pitchFamily="49" charset="0"/>
              </a:rPr>
              <a:t>= </a:t>
            </a:r>
            <a:r>
              <a:rPr lang="fr-FR" sz="900" b="1" i="1" dirty="0" err="1">
                <a:solidFill>
                  <a:srgbClr val="660E7A"/>
                </a:solidFill>
                <a:latin typeface="Courier New" panose="02070309020205020404" pitchFamily="49" charset="0"/>
                <a:cs typeface="Courier New" panose="02070309020205020404" pitchFamily="49" charset="0"/>
              </a:rPr>
              <a:t>document</a:t>
            </a:r>
            <a:r>
              <a:rPr lang="fr-FR" sz="900" dirty="0" err="1">
                <a:latin typeface="Courier New" panose="02070309020205020404" pitchFamily="49" charset="0"/>
                <a:cs typeface="Courier New" panose="02070309020205020404" pitchFamily="49" charset="0"/>
              </a:rPr>
              <a:t>.</a:t>
            </a:r>
            <a:r>
              <a:rPr lang="fr-FR" sz="900" dirty="0" err="1">
                <a:solidFill>
                  <a:srgbClr val="7A7A43"/>
                </a:solidFill>
                <a:latin typeface="Courier New" panose="02070309020205020404" pitchFamily="49" charset="0"/>
                <a:cs typeface="Courier New" panose="02070309020205020404" pitchFamily="49" charset="0"/>
              </a:rPr>
              <a:t>getElementById</a:t>
            </a:r>
            <a:r>
              <a:rPr lang="fr-FR" sz="900" dirty="0">
                <a:latin typeface="Courier New" panose="02070309020205020404" pitchFamily="49" charset="0"/>
                <a:cs typeface="Courier New" panose="02070309020205020404" pitchFamily="49" charset="0"/>
              </a:rPr>
              <a:t>(container);</a:t>
            </a:r>
            <a:br>
              <a:rPr lang="fr-FR" sz="900" i="1" dirty="0">
                <a:solidFill>
                  <a:srgbClr val="808080"/>
                </a:solidFill>
                <a:latin typeface="Courier New" panose="02070309020205020404" pitchFamily="49" charset="0"/>
                <a:cs typeface="Courier New" panose="02070309020205020404" pitchFamily="49" charset="0"/>
              </a:rPr>
            </a:br>
            <a:r>
              <a:rPr lang="fr-FR" sz="900" i="1" dirty="0">
                <a:solidFill>
                  <a:srgbClr val="808080"/>
                </a:solidFill>
                <a:latin typeface="Courier New" panose="02070309020205020404" pitchFamily="49" charset="0"/>
                <a:cs typeface="Courier New" panose="02070309020205020404" pitchFamily="49" charset="0"/>
              </a:rPr>
              <a:t>    </a:t>
            </a:r>
            <a:r>
              <a:rPr lang="fr-FR" sz="900" b="1" dirty="0">
                <a:solidFill>
                  <a:srgbClr val="000080"/>
                </a:solidFill>
                <a:latin typeface="Courier New" panose="02070309020205020404" pitchFamily="49" charset="0"/>
                <a:cs typeface="Courier New" panose="02070309020205020404" pitchFamily="49" charset="0"/>
              </a:rPr>
              <a:t>if </a:t>
            </a:r>
            <a:r>
              <a:rPr lang="fr-FR" sz="900" dirty="0">
                <a:latin typeface="Courier New" panose="02070309020205020404" pitchFamily="49" charset="0"/>
                <a:cs typeface="Courier New" panose="02070309020205020404" pitchFamily="49" charset="0"/>
              </a:rPr>
              <a:t>(</a:t>
            </a:r>
            <a:r>
              <a:rPr lang="fr-FR" sz="900" dirty="0" err="1">
                <a:solidFill>
                  <a:srgbClr val="458383"/>
                </a:solidFill>
                <a:latin typeface="Courier New" panose="02070309020205020404" pitchFamily="49" charset="0"/>
                <a:cs typeface="Courier New" panose="02070309020205020404" pitchFamily="49" charset="0"/>
              </a:rPr>
              <a:t>element</a:t>
            </a:r>
            <a:r>
              <a:rPr lang="fr-FR" sz="900" dirty="0">
                <a:solidFill>
                  <a:srgbClr val="458383"/>
                </a:solidFill>
                <a:latin typeface="Courier New" panose="02070309020205020404" pitchFamily="49" charset="0"/>
                <a:cs typeface="Courier New" panose="02070309020205020404" pitchFamily="49" charset="0"/>
              </a:rPr>
              <a:t> </a:t>
            </a:r>
            <a:r>
              <a:rPr lang="fr-FR" sz="900" dirty="0">
                <a:latin typeface="Courier New" panose="02070309020205020404" pitchFamily="49" charset="0"/>
                <a:cs typeface="Courier New" panose="02070309020205020404" pitchFamily="49" charset="0"/>
              </a:rPr>
              <a:t>!== </a:t>
            </a:r>
            <a:r>
              <a:rPr lang="fr-FR" sz="900" b="1" dirty="0" err="1">
                <a:solidFill>
                  <a:srgbClr val="000080"/>
                </a:solidFill>
                <a:latin typeface="Courier New" panose="02070309020205020404" pitchFamily="49" charset="0"/>
                <a:cs typeface="Courier New" panose="02070309020205020404" pitchFamily="49" charset="0"/>
              </a:rPr>
              <a:t>null</a:t>
            </a:r>
            <a:r>
              <a:rPr lang="fr-FR" sz="900" dirty="0">
                <a:latin typeface="Courier New" panose="02070309020205020404" pitchFamily="49" charset="0"/>
                <a:cs typeface="Courier New" panose="02070309020205020404" pitchFamily="49" charset="0"/>
              </a:rPr>
              <a:t>)</a:t>
            </a:r>
            <a:br>
              <a:rPr lang="fr-FR" sz="900" dirty="0">
                <a:latin typeface="Courier New" panose="02070309020205020404" pitchFamily="49" charset="0"/>
                <a:cs typeface="Courier New" panose="02070309020205020404" pitchFamily="49" charset="0"/>
              </a:rPr>
            </a:br>
            <a:r>
              <a:rPr lang="fr-FR" sz="900" dirty="0">
                <a:latin typeface="Courier New" panose="02070309020205020404" pitchFamily="49" charset="0"/>
                <a:cs typeface="Courier New" panose="02070309020205020404" pitchFamily="49" charset="0"/>
              </a:rPr>
              <a:t>        </a:t>
            </a:r>
            <a:r>
              <a:rPr lang="fr-FR" sz="900" dirty="0" err="1">
                <a:solidFill>
                  <a:srgbClr val="458383"/>
                </a:solidFill>
                <a:latin typeface="Courier New" panose="02070309020205020404" pitchFamily="49" charset="0"/>
                <a:cs typeface="Courier New" panose="02070309020205020404" pitchFamily="49" charset="0"/>
              </a:rPr>
              <a:t>element</a:t>
            </a:r>
            <a:r>
              <a:rPr lang="fr-FR" sz="900" dirty="0" err="1">
                <a:latin typeface="Courier New" panose="02070309020205020404" pitchFamily="49" charset="0"/>
                <a:cs typeface="Courier New" panose="02070309020205020404" pitchFamily="49" charset="0"/>
              </a:rPr>
              <a:t>.</a:t>
            </a:r>
            <a:r>
              <a:rPr lang="fr-FR" sz="900" b="1" dirty="0" err="1">
                <a:solidFill>
                  <a:srgbClr val="660E7A"/>
                </a:solidFill>
                <a:latin typeface="Courier New" panose="02070309020205020404" pitchFamily="49" charset="0"/>
                <a:cs typeface="Courier New" panose="02070309020205020404" pitchFamily="49" charset="0"/>
              </a:rPr>
              <a:t>innerHTML</a:t>
            </a:r>
            <a:r>
              <a:rPr lang="fr-FR" sz="900" b="1" dirty="0">
                <a:solidFill>
                  <a:srgbClr val="660E7A"/>
                </a:solidFill>
                <a:latin typeface="Courier New" panose="02070309020205020404" pitchFamily="49" charset="0"/>
                <a:cs typeface="Courier New" panose="02070309020205020404" pitchFamily="49" charset="0"/>
              </a:rPr>
              <a:t> </a:t>
            </a:r>
            <a:r>
              <a:rPr lang="fr-FR" sz="900" dirty="0">
                <a:latin typeface="Courier New" panose="02070309020205020404" pitchFamily="49" charset="0"/>
                <a:cs typeface="Courier New" panose="02070309020205020404" pitchFamily="49" charset="0"/>
              </a:rPr>
              <a:t>= </a:t>
            </a:r>
            <a:r>
              <a:rPr lang="fr-FR" sz="900" dirty="0" err="1">
                <a:solidFill>
                  <a:srgbClr val="458383"/>
                </a:solidFill>
                <a:latin typeface="Courier New" panose="02070309020205020404" pitchFamily="49" charset="0"/>
                <a:cs typeface="Courier New" panose="02070309020205020404" pitchFamily="49" charset="0"/>
              </a:rPr>
              <a:t>hours</a:t>
            </a:r>
            <a:r>
              <a:rPr lang="fr-FR" sz="900" dirty="0">
                <a:solidFill>
                  <a:srgbClr val="458383"/>
                </a:solidFill>
                <a:latin typeface="Courier New" panose="02070309020205020404" pitchFamily="49" charset="0"/>
                <a:cs typeface="Courier New" panose="02070309020205020404" pitchFamily="49" charset="0"/>
              </a:rPr>
              <a:t> </a:t>
            </a:r>
            <a:r>
              <a:rPr lang="fr-FR" sz="900" dirty="0">
                <a:latin typeface="Courier New" panose="02070309020205020404" pitchFamily="49" charset="0"/>
                <a:cs typeface="Courier New" panose="02070309020205020404" pitchFamily="49" charset="0"/>
              </a:rPr>
              <a:t>+ </a:t>
            </a:r>
            <a:r>
              <a:rPr lang="fr-FR" sz="900" b="1" dirty="0">
                <a:solidFill>
                  <a:srgbClr val="008000"/>
                </a:solidFill>
                <a:latin typeface="Courier New" panose="02070309020205020404" pitchFamily="49" charset="0"/>
                <a:cs typeface="Courier New" panose="02070309020205020404" pitchFamily="49" charset="0"/>
              </a:rPr>
              <a:t>":" </a:t>
            </a:r>
            <a:r>
              <a:rPr lang="fr-FR" sz="900" dirty="0">
                <a:latin typeface="Courier New" panose="02070309020205020404" pitchFamily="49" charset="0"/>
                <a:cs typeface="Courier New" panose="02070309020205020404" pitchFamily="49" charset="0"/>
              </a:rPr>
              <a:t>+ </a:t>
            </a:r>
            <a:r>
              <a:rPr lang="fr-FR" sz="900" dirty="0">
                <a:solidFill>
                  <a:srgbClr val="458383"/>
                </a:solidFill>
                <a:latin typeface="Courier New" panose="02070309020205020404" pitchFamily="49" charset="0"/>
                <a:cs typeface="Courier New" panose="02070309020205020404" pitchFamily="49" charset="0"/>
              </a:rPr>
              <a:t>minutes </a:t>
            </a:r>
            <a:r>
              <a:rPr lang="fr-FR" sz="900" dirty="0">
                <a:latin typeface="Courier New" panose="02070309020205020404" pitchFamily="49" charset="0"/>
                <a:cs typeface="Courier New" panose="02070309020205020404" pitchFamily="49" charset="0"/>
              </a:rPr>
              <a:t>+ </a:t>
            </a:r>
            <a:r>
              <a:rPr lang="fr-FR" sz="900" b="1" dirty="0">
                <a:solidFill>
                  <a:srgbClr val="008000"/>
                </a:solidFill>
                <a:latin typeface="Courier New" panose="02070309020205020404" pitchFamily="49" charset="0"/>
                <a:cs typeface="Courier New" panose="02070309020205020404" pitchFamily="49" charset="0"/>
              </a:rPr>
              <a:t>":" </a:t>
            </a:r>
            <a:r>
              <a:rPr lang="fr-FR" sz="900" dirty="0">
                <a:latin typeface="Courier New" panose="02070309020205020404" pitchFamily="49" charset="0"/>
                <a:cs typeface="Courier New" panose="02070309020205020404" pitchFamily="49" charset="0"/>
              </a:rPr>
              <a:t>+ </a:t>
            </a:r>
            <a:r>
              <a:rPr lang="fr-FR" sz="900" dirty="0">
                <a:solidFill>
                  <a:srgbClr val="458383"/>
                </a:solidFill>
                <a:latin typeface="Courier New" panose="02070309020205020404" pitchFamily="49" charset="0"/>
                <a:cs typeface="Courier New" panose="02070309020205020404" pitchFamily="49" charset="0"/>
              </a:rPr>
              <a:t>seconds</a:t>
            </a:r>
            <a:r>
              <a:rPr lang="fr-FR" sz="900" dirty="0">
                <a:latin typeface="Courier New" panose="02070309020205020404" pitchFamily="49" charset="0"/>
                <a:cs typeface="Courier New" panose="02070309020205020404" pitchFamily="49" charset="0"/>
              </a:rPr>
              <a:t>;</a:t>
            </a:r>
            <a:br>
              <a:rPr lang="fr-FR" sz="900" dirty="0">
                <a:latin typeface="Courier New" panose="02070309020205020404" pitchFamily="49" charset="0"/>
                <a:cs typeface="Courier New" panose="02070309020205020404" pitchFamily="49" charset="0"/>
              </a:rPr>
            </a:br>
            <a:r>
              <a:rPr lang="fr-FR" sz="900" dirty="0">
                <a:latin typeface="Courier New" panose="02070309020205020404" pitchFamily="49" charset="0"/>
                <a:cs typeface="Courier New" panose="02070309020205020404" pitchFamily="49" charset="0"/>
              </a:rPr>
              <a:t>    </a:t>
            </a:r>
            <a:r>
              <a:rPr lang="fr-FR" sz="900" b="1" dirty="0" err="1">
                <a:solidFill>
                  <a:srgbClr val="000080"/>
                </a:solidFill>
                <a:latin typeface="Courier New" panose="02070309020205020404" pitchFamily="49" charset="0"/>
                <a:cs typeface="Courier New" panose="02070309020205020404" pitchFamily="49" charset="0"/>
              </a:rPr>
              <a:t>else</a:t>
            </a:r>
            <a:br>
              <a:rPr lang="fr-FR" sz="900" b="1" dirty="0">
                <a:solidFill>
                  <a:srgbClr val="000080"/>
                </a:solidFill>
                <a:latin typeface="Courier New" panose="02070309020205020404" pitchFamily="49" charset="0"/>
                <a:cs typeface="Courier New" panose="02070309020205020404" pitchFamily="49" charset="0"/>
              </a:rPr>
            </a:br>
            <a:r>
              <a:rPr lang="fr-FR" sz="900" b="1" dirty="0">
                <a:solidFill>
                  <a:srgbClr val="000080"/>
                </a:solidFill>
                <a:latin typeface="Courier New" panose="02070309020205020404" pitchFamily="49" charset="0"/>
                <a:cs typeface="Courier New" panose="02070309020205020404" pitchFamily="49" charset="0"/>
              </a:rPr>
              <a:t>        </a:t>
            </a:r>
            <a:r>
              <a:rPr lang="fr-FR" sz="900" b="1" i="1" dirty="0">
                <a:solidFill>
                  <a:srgbClr val="660E7A"/>
                </a:solidFill>
                <a:latin typeface="Courier New" panose="02070309020205020404" pitchFamily="49" charset="0"/>
                <a:cs typeface="Courier New" panose="02070309020205020404" pitchFamily="49" charset="0"/>
              </a:rPr>
              <a:t>console</a:t>
            </a:r>
            <a:r>
              <a:rPr lang="fr-FR" sz="900" dirty="0">
                <a:latin typeface="Courier New" panose="02070309020205020404" pitchFamily="49" charset="0"/>
                <a:cs typeface="Courier New" panose="02070309020205020404" pitchFamily="49" charset="0"/>
              </a:rPr>
              <a:t>.</a:t>
            </a:r>
            <a:r>
              <a:rPr lang="fr-FR" sz="900" dirty="0">
                <a:solidFill>
                  <a:srgbClr val="7A7A43"/>
                </a:solidFill>
                <a:latin typeface="Courier New" panose="02070309020205020404" pitchFamily="49" charset="0"/>
                <a:cs typeface="Courier New" panose="02070309020205020404" pitchFamily="49" charset="0"/>
              </a:rPr>
              <a:t>log</a:t>
            </a:r>
            <a:r>
              <a:rPr lang="fr-FR" sz="900" dirty="0">
                <a:latin typeface="Courier New" panose="02070309020205020404" pitchFamily="49" charset="0"/>
                <a:cs typeface="Courier New" panose="02070309020205020404" pitchFamily="49" charset="0"/>
              </a:rPr>
              <a:t>(</a:t>
            </a:r>
            <a:r>
              <a:rPr lang="fr-FR" sz="900" b="1" dirty="0">
                <a:solidFill>
                  <a:srgbClr val="008000"/>
                </a:solidFill>
                <a:latin typeface="Courier New" panose="02070309020205020404" pitchFamily="49" charset="0"/>
                <a:cs typeface="Courier New" panose="02070309020205020404" pitchFamily="49" charset="0"/>
              </a:rPr>
              <a:t>"</a:t>
            </a:r>
            <a:r>
              <a:rPr lang="fr-FR" sz="900" b="1" dirty="0" err="1">
                <a:solidFill>
                  <a:srgbClr val="008000"/>
                </a:solidFill>
                <a:latin typeface="Courier New" panose="02070309020205020404" pitchFamily="49" charset="0"/>
                <a:cs typeface="Courier New" panose="02070309020205020404" pitchFamily="49" charset="0"/>
              </a:rPr>
              <a:t>insertTime</a:t>
            </a:r>
            <a:r>
              <a:rPr lang="fr-FR" sz="900" b="1" dirty="0">
                <a:solidFill>
                  <a:srgbClr val="008000"/>
                </a:solidFill>
                <a:latin typeface="Courier New" panose="02070309020205020404" pitchFamily="49" charset="0"/>
                <a:cs typeface="Courier New" panose="02070309020205020404" pitchFamily="49" charset="0"/>
              </a:rPr>
              <a:t> </a:t>
            </a:r>
            <a:r>
              <a:rPr lang="fr-FR" sz="900" b="1" dirty="0" err="1">
                <a:solidFill>
                  <a:srgbClr val="008000"/>
                </a:solidFill>
                <a:latin typeface="Courier New" panose="02070309020205020404" pitchFamily="49" charset="0"/>
                <a:cs typeface="Courier New" panose="02070309020205020404" pitchFamily="49" charset="0"/>
              </a:rPr>
              <a:t>error</a:t>
            </a:r>
            <a:r>
              <a:rPr lang="fr-FR" sz="900" b="1" dirty="0">
                <a:solidFill>
                  <a:srgbClr val="008000"/>
                </a:solidFill>
                <a:latin typeface="Courier New" panose="02070309020205020404" pitchFamily="49" charset="0"/>
                <a:cs typeface="Courier New" panose="02070309020205020404" pitchFamily="49" charset="0"/>
              </a:rPr>
              <a:t>: container not </a:t>
            </a:r>
            <a:r>
              <a:rPr lang="fr-FR" sz="900" b="1" dirty="0" err="1">
                <a:solidFill>
                  <a:srgbClr val="008000"/>
                </a:solidFill>
                <a:latin typeface="Courier New" panose="02070309020205020404" pitchFamily="49" charset="0"/>
                <a:cs typeface="Courier New" panose="02070309020205020404" pitchFamily="49" charset="0"/>
              </a:rPr>
              <a:t>found</a:t>
            </a:r>
            <a:r>
              <a:rPr lang="fr-FR" sz="900" b="1" dirty="0">
                <a:solidFill>
                  <a:srgbClr val="008000"/>
                </a:solidFill>
                <a:latin typeface="Courier New" panose="02070309020205020404" pitchFamily="49" charset="0"/>
                <a:cs typeface="Courier New" panose="02070309020205020404" pitchFamily="49" charset="0"/>
              </a:rPr>
              <a:t>."</a:t>
            </a:r>
            <a:r>
              <a:rPr lang="fr-FR" sz="900" dirty="0">
                <a:latin typeface="Courier New" panose="02070309020205020404" pitchFamily="49" charset="0"/>
                <a:cs typeface="Courier New" panose="02070309020205020404" pitchFamily="49" charset="0"/>
              </a:rPr>
              <a:t>);</a:t>
            </a:r>
            <a:br>
              <a:rPr lang="fr-FR" sz="900" dirty="0">
                <a:latin typeface="Courier New" panose="02070309020205020404" pitchFamily="49" charset="0"/>
                <a:cs typeface="Courier New" panose="02070309020205020404" pitchFamily="49" charset="0"/>
              </a:rPr>
            </a:br>
            <a:r>
              <a:rPr lang="fr-FR" sz="900" dirty="0">
                <a:latin typeface="Courier New" panose="02070309020205020404" pitchFamily="49" charset="0"/>
                <a:cs typeface="Courier New" panose="02070309020205020404" pitchFamily="49" charset="0"/>
              </a:rPr>
              <a:t>}</a:t>
            </a:r>
            <a:endParaRPr kumimoji="0" lang="fr-FR" altLang="fr-FR" sz="105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7" name="ZoneTexte 6"/>
          <p:cNvSpPr txBox="1"/>
          <p:nvPr/>
        </p:nvSpPr>
        <p:spPr>
          <a:xfrm>
            <a:off x="3060820" y="1225084"/>
            <a:ext cx="1306768" cy="338554"/>
          </a:xfrm>
          <a:prstGeom prst="rect">
            <a:avLst/>
          </a:prstGeom>
          <a:noFill/>
        </p:spPr>
        <p:txBody>
          <a:bodyPr wrap="none" rtlCol="0">
            <a:spAutoFit/>
          </a:bodyPr>
          <a:lstStyle/>
          <a:p>
            <a:r>
              <a:rPr lang="en-CA" sz="1600" dirty="0">
                <a:latin typeface="Consolas" panose="020B0609020204030204" pitchFamily="49" charset="0"/>
              </a:rPr>
              <a:t>TimeLib.js</a:t>
            </a:r>
            <a:endParaRPr lang="fr-FR" sz="1600" dirty="0">
              <a:latin typeface="Consolas" panose="020B0609020204030204" pitchFamily="49" charset="0"/>
            </a:endParaRPr>
          </a:p>
        </p:txBody>
      </p:sp>
      <p:cxnSp>
        <p:nvCxnSpPr>
          <p:cNvPr id="9" name="Connecteur droit avec flèche 8"/>
          <p:cNvCxnSpPr/>
          <p:nvPr/>
        </p:nvCxnSpPr>
        <p:spPr>
          <a:xfrm flipH="1">
            <a:off x="3206371" y="1563638"/>
            <a:ext cx="1132840" cy="1008112"/>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950" y="3651870"/>
            <a:ext cx="2440625" cy="137978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Rectangle 13"/>
          <p:cNvSpPr/>
          <p:nvPr/>
        </p:nvSpPr>
        <p:spPr>
          <a:xfrm>
            <a:off x="795266" y="2547935"/>
            <a:ext cx="2389530" cy="149175"/>
          </a:xfrm>
          <a:prstGeom prst="rect">
            <a:avLst/>
          </a:prstGeom>
          <a:solidFill>
            <a:srgbClr val="00B0F0">
              <a:alpha val="1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795731" y="3656633"/>
            <a:ext cx="5850930" cy="648072"/>
          </a:xfrm>
          <a:prstGeom prst="rect">
            <a:avLst/>
          </a:prstGeom>
          <a:solidFill>
            <a:srgbClr val="00B0F0">
              <a:alpha val="1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4367588" y="1317827"/>
            <a:ext cx="4733987" cy="2184510"/>
          </a:xfrm>
          <a:prstGeom prst="rect">
            <a:avLst/>
          </a:prstGeom>
          <a:solidFill>
            <a:srgbClr val="00B0F0">
              <a:alpha val="1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9297967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7361</TotalTime>
  <Words>1790</Words>
  <Application>Microsoft Office PowerPoint</Application>
  <PresentationFormat>Affichage à l'écran (16:9)</PresentationFormat>
  <Paragraphs>388</Paragraphs>
  <Slides>28</Slides>
  <Notes>0</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28</vt:i4>
      </vt:variant>
    </vt:vector>
  </HeadingPairs>
  <TitlesOfParts>
    <vt:vector size="40" baseType="lpstr">
      <vt:lpstr>Arial Unicode MS</vt:lpstr>
      <vt:lpstr>Arial</vt:lpstr>
      <vt:lpstr>Arial Black</vt:lpstr>
      <vt:lpstr>Arial Rounded MT Bold</vt:lpstr>
      <vt:lpstr>Consolas</vt:lpstr>
      <vt:lpstr>Corbel</vt:lpstr>
      <vt:lpstr>Courier New</vt:lpstr>
      <vt:lpstr>Wingdings</vt:lpstr>
      <vt:lpstr>Wingdings 2</vt:lpstr>
      <vt:lpstr>Wingdings 3</vt:lpstr>
      <vt:lpstr>x-locale-heading-primary</vt:lpstr>
      <vt:lpstr>Module</vt:lpstr>
      <vt:lpstr>JavaScript</vt:lpstr>
      <vt:lpstr>Références</vt:lpstr>
      <vt:lpstr>Qu’est-ce que le JavaScript?</vt:lpstr>
      <vt:lpstr>Contexte du JavaScript…</vt:lpstr>
      <vt:lpstr>Ce que le JavaScript peut faire…</vt:lpstr>
      <vt:lpstr>Ce que le JavaScript ne peut pas faire…</vt:lpstr>
      <vt:lpstr>Éditeurs et IDE</vt:lpstr>
      <vt:lpstr>Où le script peut-il être placé?</vt:lpstr>
      <vt:lpstr>Avant-goût pour les impatients</vt:lpstr>
      <vt:lpstr>Identificateur  bonnes pratiques</vt:lpstr>
      <vt:lpstr>Typage dynamique</vt:lpstr>
      <vt:lpstr>Typage dynamique</vt:lpstr>
      <vt:lpstr>Typage dynamique</vt:lpstr>
      <vt:lpstr>Jeux d’instructions</vt:lpstr>
      <vt:lpstr>Opérateurs de comparaison</vt:lpstr>
      <vt:lpstr>Déclarations   var, let</vt:lpstr>
      <vt:lpstr>Tableau déclaration, push( ), sort( ), forEach( )</vt:lpstr>
      <vt:lpstr>const</vt:lpstr>
      <vt:lpstr>Nombres</vt:lpstr>
      <vt:lpstr>Cas spéciaux des nombres</vt:lpstr>
      <vt:lpstr>Membres de l’objet Math</vt:lpstr>
      <vt:lpstr>Strict mode : "use strict";</vt:lpstr>
      <vt:lpstr>Chaîne de caractères</vt:lpstr>
      <vt:lpstr>Chaîne de caractères - Manipulation</vt:lpstr>
      <vt:lpstr>Méthodes substring( ), indexOf( ), lastIndexOf( )</vt:lpstr>
      <vt:lpstr>  Méthode trim( )</vt:lpstr>
      <vt:lpstr>Fonction split( )</vt:lpstr>
      <vt:lpstr>Expression régulière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JavaScript</dc:title>
  <dc:creator>Chourot Nicolas</dc:creator>
  <cp:lastModifiedBy>Jean Beaudet</cp:lastModifiedBy>
  <cp:revision>190</cp:revision>
  <dcterms:created xsi:type="dcterms:W3CDTF">2018-12-29T15:41:48Z</dcterms:created>
  <dcterms:modified xsi:type="dcterms:W3CDTF">2019-01-20T21:57:05Z</dcterms:modified>
</cp:coreProperties>
</file>