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2" r:id="rId3"/>
    <p:sldId id="286" r:id="rId4"/>
    <p:sldId id="304" r:id="rId5"/>
    <p:sldId id="305" r:id="rId6"/>
    <p:sldId id="306" r:id="rId7"/>
    <p:sldId id="307" r:id="rId8"/>
    <p:sldId id="289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00" r:id="rId2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FFFF00"/>
    <a:srgbClr val="FFE83F"/>
    <a:srgbClr val="F0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C3CAC-717A-4C34-BD0B-634746FDF756}" v="9635" dt="2019-02-13T18:50:15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96" y="-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 Beaudet" userId="5ae2b813fd92f85c" providerId="Windows Live" clId="Web-{0CC62EEF-3DF9-4536-9D44-1243501C149D}"/>
    <pc:docChg chg="modSld">
      <pc:chgData name="Jean Beaudet" userId="5ae2b813fd92f85c" providerId="Windows Live" clId="Web-{0CC62EEF-3DF9-4536-9D44-1243501C149D}" dt="2019-02-11T15:32:41.626" v="28"/>
      <pc:docMkLst>
        <pc:docMk/>
      </pc:docMkLst>
      <pc:sldChg chg="modSp">
        <pc:chgData name="Jean Beaudet" userId="5ae2b813fd92f85c" providerId="Windows Live" clId="Web-{0CC62EEF-3DF9-4536-9D44-1243501C149D}" dt="2019-02-11T15:32:41.626" v="28"/>
        <pc:sldMkLst>
          <pc:docMk/>
          <pc:sldMk cId="2285997587" sldId="287"/>
        </pc:sldMkLst>
        <pc:graphicFrameChg chg="mod modGraphic">
          <ac:chgData name="Jean Beaudet" userId="5ae2b813fd92f85c" providerId="Windows Live" clId="Web-{0CC62EEF-3DF9-4536-9D44-1243501C149D}" dt="2019-02-11T15:32:41.626" v="28"/>
          <ac:graphicFrameMkLst>
            <pc:docMk/>
            <pc:sldMk cId="2285997587" sldId="287"/>
            <ac:graphicFrameMk id="5" creationId="{C3C8C598-CB9F-4570-9AFB-11E3198122EF}"/>
          </ac:graphicFrameMkLst>
        </pc:graphicFrameChg>
      </pc:sldChg>
    </pc:docChg>
  </pc:docChgLst>
  <pc:docChgLst>
    <pc:chgData name="Jean Beaudet" userId="5ae2b813fd92f85c" providerId="LiveId" clId="{97503DF8-AF19-4D06-8B78-92EA69F9AF14}"/>
    <pc:docChg chg="undo custSel addSld delSld modSld sldOrd">
      <pc:chgData name="Jean Beaudet" userId="5ae2b813fd92f85c" providerId="LiveId" clId="{97503DF8-AF19-4D06-8B78-92EA69F9AF14}" dt="2019-02-11T03:06:56.726" v="2633" actId="27636"/>
      <pc:docMkLst>
        <pc:docMk/>
      </pc:docMkLst>
      <pc:sldChg chg="modSp">
        <pc:chgData name="Jean Beaudet" userId="5ae2b813fd92f85c" providerId="LiveId" clId="{97503DF8-AF19-4D06-8B78-92EA69F9AF14}" dt="2019-02-11T02:06:30.062" v="53" actId="20577"/>
        <pc:sldMkLst>
          <pc:docMk/>
          <pc:sldMk cId="1317128784" sldId="256"/>
        </pc:sldMkLst>
        <pc:spChg chg="mod">
          <ac:chgData name="Jean Beaudet" userId="5ae2b813fd92f85c" providerId="LiveId" clId="{97503DF8-AF19-4D06-8B78-92EA69F9AF14}" dt="2019-02-11T02:06:30.062" v="53" actId="20577"/>
          <ac:spMkLst>
            <pc:docMk/>
            <pc:sldMk cId="1317128784" sldId="256"/>
            <ac:spMk id="2" creationId="{00000000-0000-0000-0000-000000000000}"/>
          </ac:spMkLst>
        </pc:spChg>
        <pc:spChg chg="mod">
          <ac:chgData name="Jean Beaudet" userId="5ae2b813fd92f85c" providerId="LiveId" clId="{97503DF8-AF19-4D06-8B78-92EA69F9AF14}" dt="2019-02-11T02:06:17.716" v="20" actId="20577"/>
          <ac:spMkLst>
            <pc:docMk/>
            <pc:sldMk cId="1317128784" sldId="256"/>
            <ac:spMk id="3" creationId="{00000000-0000-0000-0000-000000000000}"/>
          </ac:spMkLst>
        </pc:spChg>
      </pc:sldChg>
      <pc:sldChg chg="addSp modSp">
        <pc:chgData name="Jean Beaudet" userId="5ae2b813fd92f85c" providerId="LiveId" clId="{97503DF8-AF19-4D06-8B78-92EA69F9AF14}" dt="2019-02-11T02:10:16.420" v="349" actId="20577"/>
        <pc:sldMkLst>
          <pc:docMk/>
          <pc:sldMk cId="1994321223" sldId="272"/>
        </pc:sldMkLst>
        <pc:spChg chg="mod">
          <ac:chgData name="Jean Beaudet" userId="5ae2b813fd92f85c" providerId="LiveId" clId="{97503DF8-AF19-4D06-8B78-92EA69F9AF14}" dt="2019-02-11T02:06:39.064" v="56" actId="20577"/>
          <ac:spMkLst>
            <pc:docMk/>
            <pc:sldMk cId="1994321223" sldId="272"/>
            <ac:spMk id="2" creationId="{202C4F79-0216-4C43-A4A7-C631C18C4D26}"/>
          </ac:spMkLst>
        </pc:spChg>
        <pc:spChg chg="mod">
          <ac:chgData name="Jean Beaudet" userId="5ae2b813fd92f85c" providerId="LiveId" clId="{97503DF8-AF19-4D06-8B78-92EA69F9AF14}" dt="2019-02-11T02:10:16.420" v="349" actId="20577"/>
          <ac:spMkLst>
            <pc:docMk/>
            <pc:sldMk cId="1994321223" sldId="272"/>
            <ac:spMk id="3" creationId="{F7FC9A8B-06EA-4493-80BE-5ABE8D1F6C97}"/>
          </ac:spMkLst>
        </pc:spChg>
        <pc:spChg chg="add mod">
          <ac:chgData name="Jean Beaudet" userId="5ae2b813fd92f85c" providerId="LiveId" clId="{97503DF8-AF19-4D06-8B78-92EA69F9AF14}" dt="2019-02-11T02:09:36.711" v="284" actId="1076"/>
          <ac:spMkLst>
            <pc:docMk/>
            <pc:sldMk cId="1994321223" sldId="272"/>
            <ac:spMk id="4" creationId="{3DA5B25F-FFFA-42A1-9290-0805868CF28B}"/>
          </ac:spMkLst>
        </pc:spChg>
        <pc:picChg chg="add mod">
          <ac:chgData name="Jean Beaudet" userId="5ae2b813fd92f85c" providerId="LiveId" clId="{97503DF8-AF19-4D06-8B78-92EA69F9AF14}" dt="2019-02-11T02:08:53.275" v="273" actId="1076"/>
          <ac:picMkLst>
            <pc:docMk/>
            <pc:sldMk cId="1994321223" sldId="272"/>
            <ac:picMk id="1026" creationId="{08888B3B-313A-410B-88FC-36181521F779}"/>
          </ac:picMkLst>
        </pc:picChg>
      </pc:sldChg>
      <pc:sldChg chg="modSp add del">
        <pc:chgData name="Jean Beaudet" userId="5ae2b813fd92f85c" providerId="LiveId" clId="{97503DF8-AF19-4D06-8B78-92EA69F9AF14}" dt="2019-02-11T03:06:56.726" v="2633" actId="27636"/>
        <pc:sldMkLst>
          <pc:docMk/>
          <pc:sldMk cId="2088063128" sldId="285"/>
        </pc:sldMkLst>
        <pc:spChg chg="mod">
          <ac:chgData name="Jean Beaudet" userId="5ae2b813fd92f85c" providerId="LiveId" clId="{97503DF8-AF19-4D06-8B78-92EA69F9AF14}" dt="2019-02-11T03:06:56.726" v="2633" actId="27636"/>
          <ac:spMkLst>
            <pc:docMk/>
            <pc:sldMk cId="2088063128" sldId="285"/>
            <ac:spMk id="3" creationId="{3485CEA0-006E-4F9B-B86F-04D213C8D275}"/>
          </ac:spMkLst>
        </pc:spChg>
      </pc:sldChg>
      <pc:sldChg chg="addSp modSp add">
        <pc:chgData name="Jean Beaudet" userId="5ae2b813fd92f85c" providerId="LiveId" clId="{97503DF8-AF19-4D06-8B78-92EA69F9AF14}" dt="2019-02-11T02:29:04.119" v="470" actId="1076"/>
        <pc:sldMkLst>
          <pc:docMk/>
          <pc:sldMk cId="4105470071" sldId="286"/>
        </pc:sldMkLst>
        <pc:spChg chg="mod">
          <ac:chgData name="Jean Beaudet" userId="5ae2b813fd92f85c" providerId="LiveId" clId="{97503DF8-AF19-4D06-8B78-92EA69F9AF14}" dt="2019-02-11T02:21:51.339" v="378" actId="20577"/>
          <ac:spMkLst>
            <pc:docMk/>
            <pc:sldMk cId="4105470071" sldId="286"/>
            <ac:spMk id="2" creationId="{2D6E89A5-3CCA-49E3-858C-ECF6339FC039}"/>
          </ac:spMkLst>
        </pc:spChg>
        <pc:spChg chg="mod">
          <ac:chgData name="Jean Beaudet" userId="5ae2b813fd92f85c" providerId="LiveId" clId="{97503DF8-AF19-4D06-8B78-92EA69F9AF14}" dt="2019-02-11T02:28:01.663" v="461" actId="20577"/>
          <ac:spMkLst>
            <pc:docMk/>
            <pc:sldMk cId="4105470071" sldId="286"/>
            <ac:spMk id="3" creationId="{A031A119-5FDA-499E-A24A-F78FA2F6F4EF}"/>
          </ac:spMkLst>
        </pc:spChg>
        <pc:spChg chg="add mod">
          <ac:chgData name="Jean Beaudet" userId="5ae2b813fd92f85c" providerId="LiveId" clId="{97503DF8-AF19-4D06-8B78-92EA69F9AF14}" dt="2019-02-11T02:29:04.119" v="470" actId="1076"/>
          <ac:spMkLst>
            <pc:docMk/>
            <pc:sldMk cId="4105470071" sldId="286"/>
            <ac:spMk id="4" creationId="{3A1E65E6-7F85-45B5-B546-291BB3D20CF4}"/>
          </ac:spMkLst>
        </pc:spChg>
        <pc:picChg chg="add mod">
          <ac:chgData name="Jean Beaudet" userId="5ae2b813fd92f85c" providerId="LiveId" clId="{97503DF8-AF19-4D06-8B78-92EA69F9AF14}" dt="2019-02-11T02:27:13.324" v="382" actId="1076"/>
          <ac:picMkLst>
            <pc:docMk/>
            <pc:sldMk cId="4105470071" sldId="286"/>
            <ac:picMk id="2050" creationId="{B928DA34-81A0-425A-9967-E3D9AF8C39D7}"/>
          </ac:picMkLst>
        </pc:picChg>
      </pc:sldChg>
      <pc:sldChg chg="addSp delSp modSp add">
        <pc:chgData name="Jean Beaudet" userId="5ae2b813fd92f85c" providerId="LiveId" clId="{97503DF8-AF19-4D06-8B78-92EA69F9AF14}" dt="2019-02-11T02:39:28.567" v="1010" actId="20577"/>
        <pc:sldMkLst>
          <pc:docMk/>
          <pc:sldMk cId="2285997587" sldId="287"/>
        </pc:sldMkLst>
        <pc:spChg chg="mod">
          <ac:chgData name="Jean Beaudet" userId="5ae2b813fd92f85c" providerId="LiveId" clId="{97503DF8-AF19-4D06-8B78-92EA69F9AF14}" dt="2019-02-11T02:29:43.792" v="491" actId="20577"/>
          <ac:spMkLst>
            <pc:docMk/>
            <pc:sldMk cId="2285997587" sldId="287"/>
            <ac:spMk id="2" creationId="{368C580F-58D2-46EE-8AE4-265C7336871B}"/>
          </ac:spMkLst>
        </pc:spChg>
        <pc:spChg chg="add mod">
          <ac:chgData name="Jean Beaudet" userId="5ae2b813fd92f85c" providerId="LiveId" clId="{97503DF8-AF19-4D06-8B78-92EA69F9AF14}" dt="2019-02-11T02:32:19.229" v="510" actId="3680"/>
          <ac:spMkLst>
            <pc:docMk/>
            <pc:sldMk cId="2285997587" sldId="287"/>
            <ac:spMk id="3" creationId="{42FB0EB2-64D8-43DA-8CAB-ECF1632D6DC1}"/>
          </ac:spMkLst>
        </pc:spChg>
        <pc:graphicFrameChg chg="del mod">
          <ac:chgData name="Jean Beaudet" userId="5ae2b813fd92f85c" providerId="LiveId" clId="{97503DF8-AF19-4D06-8B78-92EA69F9AF14}" dt="2019-02-11T02:32:19.229" v="510" actId="3680"/>
          <ac:graphicFrameMkLst>
            <pc:docMk/>
            <pc:sldMk cId="2285997587" sldId="287"/>
            <ac:graphicFrameMk id="4" creationId="{44C92746-EF71-4ABF-99FD-88AF171EC0D4}"/>
          </ac:graphicFrameMkLst>
        </pc:graphicFrameChg>
        <pc:graphicFrameChg chg="mod modGraphic">
          <ac:chgData name="Jean Beaudet" userId="5ae2b813fd92f85c" providerId="LiveId" clId="{97503DF8-AF19-4D06-8B78-92EA69F9AF14}" dt="2019-02-11T02:39:28.567" v="1010" actId="20577"/>
          <ac:graphicFrameMkLst>
            <pc:docMk/>
            <pc:sldMk cId="2285997587" sldId="287"/>
            <ac:graphicFrameMk id="5" creationId="{C3C8C598-CB9F-4570-9AFB-11E3198122EF}"/>
          </ac:graphicFrameMkLst>
        </pc:graphicFrameChg>
      </pc:sldChg>
      <pc:sldChg chg="addSp modSp add ord">
        <pc:chgData name="Jean Beaudet" userId="5ae2b813fd92f85c" providerId="LiveId" clId="{97503DF8-AF19-4D06-8B78-92EA69F9AF14}" dt="2019-02-11T02:47:13.585" v="1480" actId="404"/>
        <pc:sldMkLst>
          <pc:docMk/>
          <pc:sldMk cId="3689360840" sldId="288"/>
        </pc:sldMkLst>
        <pc:spChg chg="mod">
          <ac:chgData name="Jean Beaudet" userId="5ae2b813fd92f85c" providerId="LiveId" clId="{97503DF8-AF19-4D06-8B78-92EA69F9AF14}" dt="2019-02-11T02:40:17.901" v="1040" actId="20577"/>
          <ac:spMkLst>
            <pc:docMk/>
            <pc:sldMk cId="3689360840" sldId="288"/>
            <ac:spMk id="2" creationId="{B09C82D5-CF35-4177-8B3D-71E89E2E5B9A}"/>
          </ac:spMkLst>
        </pc:spChg>
        <pc:spChg chg="mod">
          <ac:chgData name="Jean Beaudet" userId="5ae2b813fd92f85c" providerId="LiveId" clId="{97503DF8-AF19-4D06-8B78-92EA69F9AF14}" dt="2019-02-11T02:46:39.182" v="1443" actId="14100"/>
          <ac:spMkLst>
            <pc:docMk/>
            <pc:sldMk cId="3689360840" sldId="288"/>
            <ac:spMk id="3" creationId="{2DA5E365-A2DF-467D-874A-61F1ACA9171A}"/>
          </ac:spMkLst>
        </pc:spChg>
        <pc:spChg chg="add mod">
          <ac:chgData name="Jean Beaudet" userId="5ae2b813fd92f85c" providerId="LiveId" clId="{97503DF8-AF19-4D06-8B78-92EA69F9AF14}" dt="2019-02-11T02:47:13.585" v="1480" actId="404"/>
          <ac:spMkLst>
            <pc:docMk/>
            <pc:sldMk cId="3689360840" sldId="288"/>
            <ac:spMk id="4" creationId="{D8B430A9-63C4-419D-A019-81D89E5536F1}"/>
          </ac:spMkLst>
        </pc:spChg>
      </pc:sldChg>
      <pc:sldChg chg="modSp add">
        <pc:chgData name="Jean Beaudet" userId="5ae2b813fd92f85c" providerId="LiveId" clId="{97503DF8-AF19-4D06-8B78-92EA69F9AF14}" dt="2019-02-11T02:52:14.401" v="1655" actId="20577"/>
        <pc:sldMkLst>
          <pc:docMk/>
          <pc:sldMk cId="3419828436" sldId="289"/>
        </pc:sldMkLst>
        <pc:spChg chg="mod">
          <ac:chgData name="Jean Beaudet" userId="5ae2b813fd92f85c" providerId="LiveId" clId="{97503DF8-AF19-4D06-8B78-92EA69F9AF14}" dt="2019-02-11T02:47:56.470" v="1499" actId="20577"/>
          <ac:spMkLst>
            <pc:docMk/>
            <pc:sldMk cId="3419828436" sldId="289"/>
            <ac:spMk id="2" creationId="{28FCF38A-02D0-46A4-92B7-57524B164EF2}"/>
          </ac:spMkLst>
        </pc:spChg>
        <pc:spChg chg="mod">
          <ac:chgData name="Jean Beaudet" userId="5ae2b813fd92f85c" providerId="LiveId" clId="{97503DF8-AF19-4D06-8B78-92EA69F9AF14}" dt="2019-02-11T02:52:14.401" v="1655" actId="20577"/>
          <ac:spMkLst>
            <pc:docMk/>
            <pc:sldMk cId="3419828436" sldId="289"/>
            <ac:spMk id="3" creationId="{A3A71DE2-A9C5-4C8E-8AC4-1EFCF1C88218}"/>
          </ac:spMkLst>
        </pc:spChg>
      </pc:sldChg>
      <pc:sldChg chg="modSp add">
        <pc:chgData name="Jean Beaudet" userId="5ae2b813fd92f85c" providerId="LiveId" clId="{97503DF8-AF19-4D06-8B78-92EA69F9AF14}" dt="2019-02-11T02:58:56.461" v="2171" actId="6549"/>
        <pc:sldMkLst>
          <pc:docMk/>
          <pc:sldMk cId="344830094" sldId="290"/>
        </pc:sldMkLst>
        <pc:spChg chg="mod">
          <ac:chgData name="Jean Beaudet" userId="5ae2b813fd92f85c" providerId="LiveId" clId="{97503DF8-AF19-4D06-8B78-92EA69F9AF14}" dt="2019-02-11T02:54:04.300" v="1813" actId="20577"/>
          <ac:spMkLst>
            <pc:docMk/>
            <pc:sldMk cId="344830094" sldId="290"/>
            <ac:spMk id="2" creationId="{94EA6469-40ED-46BC-BB3E-81005CB1C13A}"/>
          </ac:spMkLst>
        </pc:spChg>
        <pc:spChg chg="mod">
          <ac:chgData name="Jean Beaudet" userId="5ae2b813fd92f85c" providerId="LiveId" clId="{97503DF8-AF19-4D06-8B78-92EA69F9AF14}" dt="2019-02-11T02:58:56.461" v="2171" actId="6549"/>
          <ac:spMkLst>
            <pc:docMk/>
            <pc:sldMk cId="344830094" sldId="290"/>
            <ac:spMk id="3" creationId="{A0C70AA6-2140-46F1-803D-7470F5C74111}"/>
          </ac:spMkLst>
        </pc:spChg>
      </pc:sldChg>
      <pc:sldChg chg="addSp delSp modSp add">
        <pc:chgData name="Jean Beaudet" userId="5ae2b813fd92f85c" providerId="LiveId" clId="{97503DF8-AF19-4D06-8B78-92EA69F9AF14}" dt="2019-02-11T03:06:44.387" v="2630" actId="1076"/>
        <pc:sldMkLst>
          <pc:docMk/>
          <pc:sldMk cId="561734884" sldId="291"/>
        </pc:sldMkLst>
        <pc:spChg chg="mod">
          <ac:chgData name="Jean Beaudet" userId="5ae2b813fd92f85c" providerId="LiveId" clId="{97503DF8-AF19-4D06-8B78-92EA69F9AF14}" dt="2019-02-11T03:06:36.512" v="2629" actId="113"/>
          <ac:spMkLst>
            <pc:docMk/>
            <pc:sldMk cId="561734884" sldId="291"/>
            <ac:spMk id="3" creationId="{AD41E3B9-0483-4836-AA4C-64547F5A5FBC}"/>
          </ac:spMkLst>
        </pc:spChg>
        <pc:spChg chg="add mod">
          <ac:chgData name="Jean Beaudet" userId="5ae2b813fd92f85c" providerId="LiveId" clId="{97503DF8-AF19-4D06-8B78-92EA69F9AF14}" dt="2019-02-11T03:04:41.570" v="2554" actId="14100"/>
          <ac:spMkLst>
            <pc:docMk/>
            <pc:sldMk cId="561734884" sldId="291"/>
            <ac:spMk id="4" creationId="{74392CE2-1EFF-428F-AA5F-30C5333B9EBC}"/>
          </ac:spMkLst>
        </pc:spChg>
        <pc:spChg chg="add del mod">
          <ac:chgData name="Jean Beaudet" userId="5ae2b813fd92f85c" providerId="LiveId" clId="{97503DF8-AF19-4D06-8B78-92EA69F9AF14}" dt="2019-02-11T03:05:47.182" v="2616"/>
          <ac:spMkLst>
            <pc:docMk/>
            <pc:sldMk cId="561734884" sldId="291"/>
            <ac:spMk id="6" creationId="{6CB38B06-35AB-4C68-B839-FF2A17F94181}"/>
          </ac:spMkLst>
        </pc:spChg>
        <pc:picChg chg="add mod">
          <ac:chgData name="Jean Beaudet" userId="5ae2b813fd92f85c" providerId="LiveId" clId="{97503DF8-AF19-4D06-8B78-92EA69F9AF14}" dt="2019-02-11T03:06:44.387" v="2630" actId="1076"/>
          <ac:picMkLst>
            <pc:docMk/>
            <pc:sldMk cId="561734884" sldId="291"/>
            <ac:picMk id="5" creationId="{C94E99B7-6FA0-474E-A78F-9E348FC0F0A6}"/>
          </ac:picMkLst>
        </pc:picChg>
      </pc:sldChg>
    </pc:docChg>
  </pc:docChgLst>
  <pc:docChgLst>
    <pc:chgData name="Jean Beaudet" userId="5ae2b813fd92f85c" providerId="LiveId" clId="{08BC3CAC-717A-4C34-BD0B-634746FDF756}"/>
    <pc:docChg chg="undo custSel addSld modSld sldOrd">
      <pc:chgData name="Jean Beaudet" userId="5ae2b813fd92f85c" providerId="LiveId" clId="{08BC3CAC-717A-4C34-BD0B-634746FDF756}" dt="2019-02-13T18:50:15.812" v="6986" actId="1076"/>
      <pc:docMkLst>
        <pc:docMk/>
      </pc:docMkLst>
      <pc:sldChg chg="modSp">
        <pc:chgData name="Jean Beaudet" userId="5ae2b813fd92f85c" providerId="LiveId" clId="{08BC3CAC-717A-4C34-BD0B-634746FDF756}" dt="2019-02-13T10:42:35.865" v="5434" actId="27636"/>
        <pc:sldMkLst>
          <pc:docMk/>
          <pc:sldMk cId="1994321223" sldId="272"/>
        </pc:sldMkLst>
        <pc:spChg chg="mod">
          <ac:chgData name="Jean Beaudet" userId="5ae2b813fd92f85c" providerId="LiveId" clId="{08BC3CAC-717A-4C34-BD0B-634746FDF756}" dt="2019-02-13T10:42:35.865" v="5434" actId="27636"/>
          <ac:spMkLst>
            <pc:docMk/>
            <pc:sldMk cId="1994321223" sldId="272"/>
            <ac:spMk id="3" creationId="{F7FC9A8B-06EA-4493-80BE-5ABE8D1F6C97}"/>
          </ac:spMkLst>
        </pc:spChg>
      </pc:sldChg>
      <pc:sldChg chg="addSp delSp modSp">
        <pc:chgData name="Jean Beaudet" userId="5ae2b813fd92f85c" providerId="LiveId" clId="{08BC3CAC-717A-4C34-BD0B-634746FDF756}" dt="2019-02-13T18:25:44.742" v="6290" actId="27636"/>
        <pc:sldMkLst>
          <pc:docMk/>
          <pc:sldMk cId="2088063128" sldId="285"/>
        </pc:sldMkLst>
        <pc:spChg chg="mod">
          <ac:chgData name="Jean Beaudet" userId="5ae2b813fd92f85c" providerId="LiveId" clId="{08BC3CAC-717A-4C34-BD0B-634746FDF756}" dt="2019-02-13T18:25:44.742" v="6290" actId="27636"/>
          <ac:spMkLst>
            <pc:docMk/>
            <pc:sldMk cId="2088063128" sldId="285"/>
            <ac:spMk id="3" creationId="{3485CEA0-006E-4F9B-B86F-04D213C8D275}"/>
          </ac:spMkLst>
        </pc:spChg>
        <pc:spChg chg="add del mod">
          <ac:chgData name="Jean Beaudet" userId="5ae2b813fd92f85c" providerId="LiveId" clId="{08BC3CAC-717A-4C34-BD0B-634746FDF756}" dt="2019-02-11T13:03:33.545" v="89" actId="478"/>
          <ac:spMkLst>
            <pc:docMk/>
            <pc:sldMk cId="2088063128" sldId="285"/>
            <ac:spMk id="4" creationId="{5ADCA750-52C1-45F6-AC28-52E7E5EFB54D}"/>
          </ac:spMkLst>
        </pc:spChg>
        <pc:spChg chg="add del">
          <ac:chgData name="Jean Beaudet" userId="5ae2b813fd92f85c" providerId="LiveId" clId="{08BC3CAC-717A-4C34-BD0B-634746FDF756}" dt="2019-02-11T13:03:33.545" v="89" actId="478"/>
          <ac:spMkLst>
            <pc:docMk/>
            <pc:sldMk cId="2088063128" sldId="285"/>
            <ac:spMk id="5" creationId="{CB2B1265-FF63-42A4-9C1F-C006D962685A}"/>
          </ac:spMkLst>
        </pc:spChg>
        <pc:picChg chg="add mod">
          <ac:chgData name="Jean Beaudet" userId="5ae2b813fd92f85c" providerId="LiveId" clId="{08BC3CAC-717A-4C34-BD0B-634746FDF756}" dt="2019-02-11T13:03:57.140" v="94" actId="1076"/>
          <ac:picMkLst>
            <pc:docMk/>
            <pc:sldMk cId="2088063128" sldId="285"/>
            <ac:picMk id="6" creationId="{9C738FE9-DAB1-43E1-9E94-B836CB45A32B}"/>
          </ac:picMkLst>
        </pc:picChg>
      </pc:sldChg>
      <pc:sldChg chg="modSp">
        <pc:chgData name="Jean Beaudet" userId="5ae2b813fd92f85c" providerId="LiveId" clId="{08BC3CAC-717A-4C34-BD0B-634746FDF756}" dt="2019-02-13T17:52:33.652" v="5520" actId="27636"/>
        <pc:sldMkLst>
          <pc:docMk/>
          <pc:sldMk cId="4105470071" sldId="286"/>
        </pc:sldMkLst>
        <pc:spChg chg="mod">
          <ac:chgData name="Jean Beaudet" userId="5ae2b813fd92f85c" providerId="LiveId" clId="{08BC3CAC-717A-4C34-BD0B-634746FDF756}" dt="2019-02-13T17:52:33.652" v="5520" actId="27636"/>
          <ac:spMkLst>
            <pc:docMk/>
            <pc:sldMk cId="4105470071" sldId="286"/>
            <ac:spMk id="3" creationId="{A031A119-5FDA-499E-A24A-F78FA2F6F4EF}"/>
          </ac:spMkLst>
        </pc:spChg>
      </pc:sldChg>
      <pc:sldChg chg="modSp">
        <pc:chgData name="Jean Beaudet" userId="5ae2b813fd92f85c" providerId="LiveId" clId="{08BC3CAC-717A-4C34-BD0B-634746FDF756}" dt="2019-02-13T17:57:30.681" v="5614" actId="113"/>
        <pc:sldMkLst>
          <pc:docMk/>
          <pc:sldMk cId="2285997587" sldId="287"/>
        </pc:sldMkLst>
        <pc:graphicFrameChg chg="mod modGraphic">
          <ac:chgData name="Jean Beaudet" userId="5ae2b813fd92f85c" providerId="LiveId" clId="{08BC3CAC-717A-4C34-BD0B-634746FDF756}" dt="2019-02-13T17:57:30.681" v="5614" actId="113"/>
          <ac:graphicFrameMkLst>
            <pc:docMk/>
            <pc:sldMk cId="2285997587" sldId="287"/>
            <ac:graphicFrameMk id="5" creationId="{C3C8C598-CB9F-4570-9AFB-11E3198122EF}"/>
          </ac:graphicFrameMkLst>
        </pc:graphicFrameChg>
      </pc:sldChg>
      <pc:sldChg chg="ord">
        <pc:chgData name="Jean Beaudet" userId="5ae2b813fd92f85c" providerId="LiveId" clId="{08BC3CAC-717A-4C34-BD0B-634746FDF756}" dt="2019-02-13T10:43:02.373" v="5436"/>
        <pc:sldMkLst>
          <pc:docMk/>
          <pc:sldMk cId="3689360840" sldId="288"/>
        </pc:sldMkLst>
      </pc:sldChg>
      <pc:sldChg chg="addSp modSp ord">
        <pc:chgData name="Jean Beaudet" userId="5ae2b813fd92f85c" providerId="LiveId" clId="{08BC3CAC-717A-4C34-BD0B-634746FDF756}" dt="2019-02-13T10:42:56.685" v="5435"/>
        <pc:sldMkLst>
          <pc:docMk/>
          <pc:sldMk cId="3419828436" sldId="289"/>
        </pc:sldMkLst>
        <pc:spChg chg="mod">
          <ac:chgData name="Jean Beaudet" userId="5ae2b813fd92f85c" providerId="LiveId" clId="{08BC3CAC-717A-4C34-BD0B-634746FDF756}" dt="2019-02-13T10:41:33.242" v="5400" actId="27636"/>
          <ac:spMkLst>
            <pc:docMk/>
            <pc:sldMk cId="3419828436" sldId="289"/>
            <ac:spMk id="3" creationId="{A3A71DE2-A9C5-4C8E-8AC4-1EFCF1C88218}"/>
          </ac:spMkLst>
        </pc:spChg>
        <pc:spChg chg="add mod">
          <ac:chgData name="Jean Beaudet" userId="5ae2b813fd92f85c" providerId="LiveId" clId="{08BC3CAC-717A-4C34-BD0B-634746FDF756}" dt="2019-02-11T12:58:30.541" v="59" actId="20577"/>
          <ac:spMkLst>
            <pc:docMk/>
            <pc:sldMk cId="3419828436" sldId="289"/>
            <ac:spMk id="4" creationId="{6479A544-3B50-4322-A94F-05477FC9C552}"/>
          </ac:spMkLst>
        </pc:spChg>
      </pc:sldChg>
      <pc:sldChg chg="addSp modSp">
        <pc:chgData name="Jean Beaudet" userId="5ae2b813fd92f85c" providerId="LiveId" clId="{08BC3CAC-717A-4C34-BD0B-634746FDF756}" dt="2019-02-13T17:58:38.767" v="5662" actId="404"/>
        <pc:sldMkLst>
          <pc:docMk/>
          <pc:sldMk cId="344830094" sldId="290"/>
        </pc:sldMkLst>
        <pc:spChg chg="mod">
          <ac:chgData name="Jean Beaudet" userId="5ae2b813fd92f85c" providerId="LiveId" clId="{08BC3CAC-717A-4C34-BD0B-634746FDF756}" dt="2019-02-11T03:08:39.321" v="5" actId="20577"/>
          <ac:spMkLst>
            <pc:docMk/>
            <pc:sldMk cId="344830094" sldId="290"/>
            <ac:spMk id="2" creationId="{94EA6469-40ED-46BC-BB3E-81005CB1C13A}"/>
          </ac:spMkLst>
        </pc:spChg>
        <pc:spChg chg="mod">
          <ac:chgData name="Jean Beaudet" userId="5ae2b813fd92f85c" providerId="LiveId" clId="{08BC3CAC-717A-4C34-BD0B-634746FDF756}" dt="2019-02-13T17:58:28.595" v="5660" actId="20577"/>
          <ac:spMkLst>
            <pc:docMk/>
            <pc:sldMk cId="344830094" sldId="290"/>
            <ac:spMk id="3" creationId="{A0C70AA6-2140-46F1-803D-7470F5C74111}"/>
          </ac:spMkLst>
        </pc:spChg>
        <pc:spChg chg="add mod">
          <ac:chgData name="Jean Beaudet" userId="5ae2b813fd92f85c" providerId="LiveId" clId="{08BC3CAC-717A-4C34-BD0B-634746FDF756}" dt="2019-02-13T17:58:38.767" v="5662" actId="404"/>
          <ac:spMkLst>
            <pc:docMk/>
            <pc:sldMk cId="344830094" sldId="290"/>
            <ac:spMk id="4" creationId="{5833506C-9290-4377-9FC4-B79500348659}"/>
          </ac:spMkLst>
        </pc:spChg>
      </pc:sldChg>
      <pc:sldChg chg="delSp modSp ord">
        <pc:chgData name="Jean Beaudet" userId="5ae2b813fd92f85c" providerId="LiveId" clId="{08BC3CAC-717A-4C34-BD0B-634746FDF756}" dt="2019-02-13T17:59:12.632" v="5668" actId="1076"/>
        <pc:sldMkLst>
          <pc:docMk/>
          <pc:sldMk cId="561734884" sldId="291"/>
        </pc:sldMkLst>
        <pc:spChg chg="mod">
          <ac:chgData name="Jean Beaudet" userId="5ae2b813fd92f85c" providerId="LiveId" clId="{08BC3CAC-717A-4C34-BD0B-634746FDF756}" dt="2019-02-11T03:08:57.014" v="35" actId="20577"/>
          <ac:spMkLst>
            <pc:docMk/>
            <pc:sldMk cId="561734884" sldId="291"/>
            <ac:spMk id="2" creationId="{EFAC6DE7-8C03-42FA-A2E9-BF980377C21E}"/>
          </ac:spMkLst>
        </pc:spChg>
        <pc:spChg chg="mod">
          <ac:chgData name="Jean Beaudet" userId="5ae2b813fd92f85c" providerId="LiveId" clId="{08BC3CAC-717A-4C34-BD0B-634746FDF756}" dt="2019-02-13T17:59:04.821" v="5667" actId="27636"/>
          <ac:spMkLst>
            <pc:docMk/>
            <pc:sldMk cId="561734884" sldId="291"/>
            <ac:spMk id="3" creationId="{AD41E3B9-0483-4836-AA4C-64547F5A5FBC}"/>
          </ac:spMkLst>
        </pc:spChg>
        <pc:spChg chg="del">
          <ac:chgData name="Jean Beaudet" userId="5ae2b813fd92f85c" providerId="LiveId" clId="{08BC3CAC-717A-4C34-BD0B-634746FDF756}" dt="2019-02-11T13:00:55.042" v="85" actId="478"/>
          <ac:spMkLst>
            <pc:docMk/>
            <pc:sldMk cId="561734884" sldId="291"/>
            <ac:spMk id="4" creationId="{74392CE2-1EFF-428F-AA5F-30C5333B9EBC}"/>
          </ac:spMkLst>
        </pc:spChg>
        <pc:picChg chg="mod">
          <ac:chgData name="Jean Beaudet" userId="5ae2b813fd92f85c" providerId="LiveId" clId="{08BC3CAC-717A-4C34-BD0B-634746FDF756}" dt="2019-02-13T17:59:12.632" v="5668" actId="1076"/>
          <ac:picMkLst>
            <pc:docMk/>
            <pc:sldMk cId="561734884" sldId="291"/>
            <ac:picMk id="5" creationId="{C94E99B7-6FA0-474E-A78F-9E348FC0F0A6}"/>
          </ac:picMkLst>
        </pc:picChg>
      </pc:sldChg>
      <pc:sldChg chg="addSp delSp modSp add">
        <pc:chgData name="Jean Beaudet" userId="5ae2b813fd92f85c" providerId="LiveId" clId="{08BC3CAC-717A-4C34-BD0B-634746FDF756}" dt="2019-02-13T10:39:10.016" v="5331" actId="790"/>
        <pc:sldMkLst>
          <pc:docMk/>
          <pc:sldMk cId="419846656" sldId="292"/>
        </pc:sldMkLst>
        <pc:spChg chg="mod">
          <ac:chgData name="Jean Beaudet" userId="5ae2b813fd92f85c" providerId="LiveId" clId="{08BC3CAC-717A-4C34-BD0B-634746FDF756}" dt="2019-02-11T13:05:18.027" v="140" actId="20577"/>
          <ac:spMkLst>
            <pc:docMk/>
            <pc:sldMk cId="419846656" sldId="292"/>
            <ac:spMk id="2" creationId="{FEB170CD-55FE-4E18-91BB-CEE0243A6CB2}"/>
          </ac:spMkLst>
        </pc:spChg>
        <pc:spChg chg="mod">
          <ac:chgData name="Jean Beaudet" userId="5ae2b813fd92f85c" providerId="LiveId" clId="{08BC3CAC-717A-4C34-BD0B-634746FDF756}" dt="2019-02-13T08:48:05.204" v="2281" actId="27636"/>
          <ac:spMkLst>
            <pc:docMk/>
            <pc:sldMk cId="419846656" sldId="292"/>
            <ac:spMk id="3" creationId="{21C9AD65-FAF3-42A0-B734-1E7EC4135FF6}"/>
          </ac:spMkLst>
        </pc:spChg>
        <pc:spChg chg="add mod">
          <ac:chgData name="Jean Beaudet" userId="5ae2b813fd92f85c" providerId="LiveId" clId="{08BC3CAC-717A-4C34-BD0B-634746FDF756}" dt="2019-02-13T10:39:10.016" v="5331" actId="790"/>
          <ac:spMkLst>
            <pc:docMk/>
            <pc:sldMk cId="419846656" sldId="292"/>
            <ac:spMk id="4" creationId="{0CAC85DA-F178-4C84-98D4-4077BE0F4F8D}"/>
          </ac:spMkLst>
        </pc:spChg>
        <pc:picChg chg="add del mod">
          <ac:chgData name="Jean Beaudet" userId="5ae2b813fd92f85c" providerId="LiveId" clId="{08BC3CAC-717A-4C34-BD0B-634746FDF756}" dt="2019-02-13T08:51:08.435" v="2283" actId="478"/>
          <ac:picMkLst>
            <pc:docMk/>
            <pc:sldMk cId="419846656" sldId="292"/>
            <ac:picMk id="1026" creationId="{0BD34FAB-8227-4305-AE9D-1EB766B1FD06}"/>
          </ac:picMkLst>
        </pc:picChg>
        <pc:picChg chg="add mod">
          <ac:chgData name="Jean Beaudet" userId="5ae2b813fd92f85c" providerId="LiveId" clId="{08BC3CAC-717A-4C34-BD0B-634746FDF756}" dt="2019-02-13T08:51:15.850" v="2285" actId="1076"/>
          <ac:picMkLst>
            <pc:docMk/>
            <pc:sldMk cId="419846656" sldId="292"/>
            <ac:picMk id="2050" creationId="{2E80E5E2-EF3B-4021-A738-FA54A3EFF35E}"/>
          </ac:picMkLst>
        </pc:picChg>
      </pc:sldChg>
      <pc:sldChg chg="addSp delSp modSp add">
        <pc:chgData name="Jean Beaudet" userId="5ae2b813fd92f85c" providerId="LiveId" clId="{08BC3CAC-717A-4C34-BD0B-634746FDF756}" dt="2019-02-11T13:31:12.039" v="1232" actId="14100"/>
        <pc:sldMkLst>
          <pc:docMk/>
          <pc:sldMk cId="187191462" sldId="293"/>
        </pc:sldMkLst>
        <pc:spChg chg="mod">
          <ac:chgData name="Jean Beaudet" userId="5ae2b813fd92f85c" providerId="LiveId" clId="{08BC3CAC-717A-4C34-BD0B-634746FDF756}" dt="2019-02-11T13:17:31.803" v="432" actId="20577"/>
          <ac:spMkLst>
            <pc:docMk/>
            <pc:sldMk cId="187191462" sldId="293"/>
            <ac:spMk id="2" creationId="{02BA5B0E-D59D-45BE-A261-62273A5C713F}"/>
          </ac:spMkLst>
        </pc:spChg>
        <pc:spChg chg="mod">
          <ac:chgData name="Jean Beaudet" userId="5ae2b813fd92f85c" providerId="LiveId" clId="{08BC3CAC-717A-4C34-BD0B-634746FDF756}" dt="2019-02-11T13:20:01.780" v="660" actId="113"/>
          <ac:spMkLst>
            <pc:docMk/>
            <pc:sldMk cId="187191462" sldId="293"/>
            <ac:spMk id="3" creationId="{6D99A6E1-5C4E-4350-B35B-0F0C88D99A3B}"/>
          </ac:spMkLst>
        </pc:spChg>
        <pc:spChg chg="add del mod">
          <ac:chgData name="Jean Beaudet" userId="5ae2b813fd92f85c" providerId="LiveId" clId="{08BC3CAC-717A-4C34-BD0B-634746FDF756}" dt="2019-02-11T13:21:18.096" v="708" actId="478"/>
          <ac:spMkLst>
            <pc:docMk/>
            <pc:sldMk cId="187191462" sldId="293"/>
            <ac:spMk id="4" creationId="{6EE8C622-D492-45DB-BA5F-FC381902818B}"/>
          </ac:spMkLst>
        </pc:spChg>
        <pc:spChg chg="add del mod">
          <ac:chgData name="Jean Beaudet" userId="5ae2b813fd92f85c" providerId="LiveId" clId="{08BC3CAC-717A-4C34-BD0B-634746FDF756}" dt="2019-02-11T13:24:09.324" v="940" actId="478"/>
          <ac:spMkLst>
            <pc:docMk/>
            <pc:sldMk cId="187191462" sldId="293"/>
            <ac:spMk id="5" creationId="{D5C20705-5A02-4C1C-AE11-16562B7A53D7}"/>
          </ac:spMkLst>
        </pc:spChg>
        <pc:spChg chg="add mod">
          <ac:chgData name="Jean Beaudet" userId="5ae2b813fd92f85c" providerId="LiveId" clId="{08BC3CAC-717A-4C34-BD0B-634746FDF756}" dt="2019-02-11T13:30:46.788" v="1229" actId="115"/>
          <ac:spMkLst>
            <pc:docMk/>
            <pc:sldMk cId="187191462" sldId="293"/>
            <ac:spMk id="6" creationId="{931F2234-9462-460A-BB96-2B48FF7FE981}"/>
          </ac:spMkLst>
        </pc:spChg>
        <pc:spChg chg="add mod">
          <ac:chgData name="Jean Beaudet" userId="5ae2b813fd92f85c" providerId="LiveId" clId="{08BC3CAC-717A-4C34-BD0B-634746FDF756}" dt="2019-02-11T13:31:12.039" v="1232" actId="14100"/>
          <ac:spMkLst>
            <pc:docMk/>
            <pc:sldMk cId="187191462" sldId="293"/>
            <ac:spMk id="8" creationId="{3D1D67C7-0D73-40F0-B9CA-2AB8F0096CB8}"/>
          </ac:spMkLst>
        </pc:spChg>
        <pc:picChg chg="add del mod">
          <ac:chgData name="Jean Beaudet" userId="5ae2b813fd92f85c" providerId="LiveId" clId="{08BC3CAC-717A-4C34-BD0B-634746FDF756}" dt="2019-02-11T13:30:15.426" v="1224" actId="478"/>
          <ac:picMkLst>
            <pc:docMk/>
            <pc:sldMk cId="187191462" sldId="293"/>
            <ac:picMk id="7" creationId="{82CAD1ED-4FCB-4BC2-BC05-8629068D66B8}"/>
          </ac:picMkLst>
        </pc:picChg>
      </pc:sldChg>
      <pc:sldChg chg="addSp delSp modSp add">
        <pc:chgData name="Jean Beaudet" userId="5ae2b813fd92f85c" providerId="LiveId" clId="{08BC3CAC-717A-4C34-BD0B-634746FDF756}" dt="2019-02-13T10:26:36.423" v="5020" actId="14100"/>
        <pc:sldMkLst>
          <pc:docMk/>
          <pc:sldMk cId="2772934184" sldId="294"/>
        </pc:sldMkLst>
        <pc:spChg chg="mod">
          <ac:chgData name="Jean Beaudet" userId="5ae2b813fd92f85c" providerId="LiveId" clId="{08BC3CAC-717A-4C34-BD0B-634746FDF756}" dt="2019-02-11T13:24:01.768" v="939" actId="20577"/>
          <ac:spMkLst>
            <pc:docMk/>
            <pc:sldMk cId="2772934184" sldId="294"/>
            <ac:spMk id="2" creationId="{02BA5B0E-D59D-45BE-A261-62273A5C713F}"/>
          </ac:spMkLst>
        </pc:spChg>
        <pc:spChg chg="del">
          <ac:chgData name="Jean Beaudet" userId="5ae2b813fd92f85c" providerId="LiveId" clId="{08BC3CAC-717A-4C34-BD0B-634746FDF756}" dt="2019-02-11T13:23:41.946" v="929" actId="478"/>
          <ac:spMkLst>
            <pc:docMk/>
            <pc:sldMk cId="2772934184" sldId="294"/>
            <ac:spMk id="3" creationId="{6D99A6E1-5C4E-4350-B35B-0F0C88D99A3B}"/>
          </ac:spMkLst>
        </pc:spChg>
        <pc:spChg chg="add mod">
          <ac:chgData name="Jean Beaudet" userId="5ae2b813fd92f85c" providerId="LiveId" clId="{08BC3CAC-717A-4C34-BD0B-634746FDF756}" dt="2019-02-13T10:13:32.675" v="4135" actId="114"/>
          <ac:spMkLst>
            <pc:docMk/>
            <pc:sldMk cId="2772934184" sldId="294"/>
            <ac:spMk id="3" creationId="{E5859198-C121-4AD9-9059-62AE55006340}"/>
          </ac:spMkLst>
        </pc:spChg>
        <pc:spChg chg="add mod">
          <ac:chgData name="Jean Beaudet" userId="5ae2b813fd92f85c" providerId="LiveId" clId="{08BC3CAC-717A-4C34-BD0B-634746FDF756}" dt="2019-02-13T10:22:22.183" v="4843" actId="20577"/>
          <ac:spMkLst>
            <pc:docMk/>
            <pc:sldMk cId="2772934184" sldId="294"/>
            <ac:spMk id="4" creationId="{A28FFD6F-0BC4-4193-93FF-5DF86BECDC46}"/>
          </ac:spMkLst>
        </pc:spChg>
        <pc:spChg chg="mod">
          <ac:chgData name="Jean Beaudet" userId="5ae2b813fd92f85c" providerId="LiveId" clId="{08BC3CAC-717A-4C34-BD0B-634746FDF756}" dt="2019-02-13T10:02:06.023" v="4034" actId="20577"/>
          <ac:spMkLst>
            <pc:docMk/>
            <pc:sldMk cId="2772934184" sldId="294"/>
            <ac:spMk id="5" creationId="{D5C20705-5A02-4C1C-AE11-16562B7A53D7}"/>
          </ac:spMkLst>
        </pc:spChg>
        <pc:spChg chg="add mod">
          <ac:chgData name="Jean Beaudet" userId="5ae2b813fd92f85c" providerId="LiveId" clId="{08BC3CAC-717A-4C34-BD0B-634746FDF756}" dt="2019-02-13T10:22:37.007" v="4845" actId="20577"/>
          <ac:spMkLst>
            <pc:docMk/>
            <pc:sldMk cId="2772934184" sldId="294"/>
            <ac:spMk id="6" creationId="{3DCDA2FD-195A-4529-BD3B-F826D9B53FBC}"/>
          </ac:spMkLst>
        </pc:spChg>
        <pc:spChg chg="add del mod">
          <ac:chgData name="Jean Beaudet" userId="5ae2b813fd92f85c" providerId="LiveId" clId="{08BC3CAC-717A-4C34-BD0B-634746FDF756}" dt="2019-02-11T13:23:49.239" v="930" actId="478"/>
          <ac:spMkLst>
            <pc:docMk/>
            <pc:sldMk cId="2772934184" sldId="294"/>
            <ac:spMk id="6" creationId="{550C866A-6B4B-4E25-A795-AF45C8D3B67D}"/>
          </ac:spMkLst>
        </pc:spChg>
        <pc:spChg chg="add mod">
          <ac:chgData name="Jean Beaudet" userId="5ae2b813fd92f85c" providerId="LiveId" clId="{08BC3CAC-717A-4C34-BD0B-634746FDF756}" dt="2019-02-13T10:04:09.587" v="4066" actId="20577"/>
          <ac:spMkLst>
            <pc:docMk/>
            <pc:sldMk cId="2772934184" sldId="294"/>
            <ac:spMk id="7" creationId="{62245438-7B2D-4DAD-826E-F1FF7AEBA109}"/>
          </ac:spMkLst>
        </pc:spChg>
        <pc:spChg chg="add mod">
          <ac:chgData name="Jean Beaudet" userId="5ae2b813fd92f85c" providerId="LiveId" clId="{08BC3CAC-717A-4C34-BD0B-634746FDF756}" dt="2019-02-13T10:13:17.172" v="4134" actId="6549"/>
          <ac:spMkLst>
            <pc:docMk/>
            <pc:sldMk cId="2772934184" sldId="294"/>
            <ac:spMk id="8" creationId="{87555D29-9BAA-479C-B28F-2BCE871718D5}"/>
          </ac:spMkLst>
        </pc:spChg>
        <pc:spChg chg="add mod">
          <ac:chgData name="Jean Beaudet" userId="5ae2b813fd92f85c" providerId="LiveId" clId="{08BC3CAC-717A-4C34-BD0B-634746FDF756}" dt="2019-02-13T10:07:14.974" v="4126" actId="1076"/>
          <ac:spMkLst>
            <pc:docMk/>
            <pc:sldMk cId="2772934184" sldId="294"/>
            <ac:spMk id="9" creationId="{CD0D4712-401F-4AA0-B0A1-49A364874E93}"/>
          </ac:spMkLst>
        </pc:spChg>
        <pc:spChg chg="add mod">
          <ac:chgData name="Jean Beaudet" userId="5ae2b813fd92f85c" providerId="LiveId" clId="{08BC3CAC-717A-4C34-BD0B-634746FDF756}" dt="2019-02-13T10:26:10.553" v="5015" actId="1076"/>
          <ac:spMkLst>
            <pc:docMk/>
            <pc:sldMk cId="2772934184" sldId="294"/>
            <ac:spMk id="17" creationId="{89718EEC-7E31-4A3C-A4A7-FEE45DE09FE1}"/>
          </ac:spMkLst>
        </pc:spChg>
        <pc:cxnChg chg="add mod">
          <ac:chgData name="Jean Beaudet" userId="5ae2b813fd92f85c" providerId="LiveId" clId="{08BC3CAC-717A-4C34-BD0B-634746FDF756}" dt="2019-02-13T10:08:22.276" v="4132" actId="14100"/>
          <ac:cxnSpMkLst>
            <pc:docMk/>
            <pc:sldMk cId="2772934184" sldId="294"/>
            <ac:cxnSpMk id="11" creationId="{1DD25937-7193-4169-99FB-35BF592751BB}"/>
          </ac:cxnSpMkLst>
        </pc:cxnChg>
        <pc:cxnChg chg="add mod">
          <ac:chgData name="Jean Beaudet" userId="5ae2b813fd92f85c" providerId="LiveId" clId="{08BC3CAC-717A-4C34-BD0B-634746FDF756}" dt="2019-02-13T10:22:48.013" v="4846" actId="14100"/>
          <ac:cxnSpMkLst>
            <pc:docMk/>
            <pc:sldMk cId="2772934184" sldId="294"/>
            <ac:cxnSpMk id="12" creationId="{5DE53D19-5B81-459D-8C9B-2CC11D5E60CC}"/>
          </ac:cxnSpMkLst>
        </pc:cxnChg>
        <pc:cxnChg chg="add mod">
          <ac:chgData name="Jean Beaudet" userId="5ae2b813fd92f85c" providerId="LiveId" clId="{08BC3CAC-717A-4C34-BD0B-634746FDF756}" dt="2019-02-13T10:26:36.423" v="5020" actId="14100"/>
          <ac:cxnSpMkLst>
            <pc:docMk/>
            <pc:sldMk cId="2772934184" sldId="294"/>
            <ac:cxnSpMk id="18" creationId="{8FD045F7-5990-4289-A8CD-31E5FEAEF8D4}"/>
          </ac:cxnSpMkLst>
        </pc:cxnChg>
      </pc:sldChg>
      <pc:sldChg chg="addSp delSp modSp add">
        <pc:chgData name="Jean Beaudet" userId="5ae2b813fd92f85c" providerId="LiveId" clId="{08BC3CAC-717A-4C34-BD0B-634746FDF756}" dt="2019-02-13T10:38:50.791" v="5330" actId="113"/>
        <pc:sldMkLst>
          <pc:docMk/>
          <pc:sldMk cId="3118299248" sldId="295"/>
        </pc:sldMkLst>
        <pc:spChg chg="mod">
          <ac:chgData name="Jean Beaudet" userId="5ae2b813fd92f85c" providerId="LiveId" clId="{08BC3CAC-717A-4C34-BD0B-634746FDF756}" dt="2019-02-11T21:56:27.222" v="1457" actId="20577"/>
          <ac:spMkLst>
            <pc:docMk/>
            <pc:sldMk cId="3118299248" sldId="295"/>
            <ac:spMk id="2" creationId="{8A280177-0011-4127-80BC-FF2B1074AEE3}"/>
          </ac:spMkLst>
        </pc:spChg>
        <pc:spChg chg="mod">
          <ac:chgData name="Jean Beaudet" userId="5ae2b813fd92f85c" providerId="LiveId" clId="{08BC3CAC-717A-4C34-BD0B-634746FDF756}" dt="2019-02-13T10:38:50.791" v="5330" actId="113"/>
          <ac:spMkLst>
            <pc:docMk/>
            <pc:sldMk cId="3118299248" sldId="295"/>
            <ac:spMk id="3" creationId="{6398A209-4DFB-4066-BB85-86BCC570D985}"/>
          </ac:spMkLst>
        </pc:spChg>
        <pc:spChg chg="add mod">
          <ac:chgData name="Jean Beaudet" userId="5ae2b813fd92f85c" providerId="LiveId" clId="{08BC3CAC-717A-4C34-BD0B-634746FDF756}" dt="2019-02-11T22:43:17.965" v="1963" actId="14100"/>
          <ac:spMkLst>
            <pc:docMk/>
            <pc:sldMk cId="3118299248" sldId="295"/>
            <ac:spMk id="5" creationId="{7E97595C-066A-4276-941B-172B0933D9C8}"/>
          </ac:spMkLst>
        </pc:spChg>
        <pc:picChg chg="add mod">
          <ac:chgData name="Jean Beaudet" userId="5ae2b813fd92f85c" providerId="LiveId" clId="{08BC3CAC-717A-4C34-BD0B-634746FDF756}" dt="2019-02-11T22:43:05.031" v="1960" actId="1076"/>
          <ac:picMkLst>
            <pc:docMk/>
            <pc:sldMk cId="3118299248" sldId="295"/>
            <ac:picMk id="4" creationId="{05D21D19-9E3E-4C9F-9A54-F33E8D931F64}"/>
          </ac:picMkLst>
        </pc:picChg>
        <pc:picChg chg="add del mod">
          <ac:chgData name="Jean Beaudet" userId="5ae2b813fd92f85c" providerId="LiveId" clId="{08BC3CAC-717A-4C34-BD0B-634746FDF756}" dt="2019-02-11T22:39:59.149" v="1839" actId="478"/>
          <ac:picMkLst>
            <pc:docMk/>
            <pc:sldMk cId="3118299248" sldId="295"/>
            <ac:picMk id="2050" creationId="{1F841CBF-4FFC-4D48-A220-E9E3805C6325}"/>
          </ac:picMkLst>
        </pc:picChg>
        <pc:picChg chg="add mod">
          <ac:chgData name="Jean Beaudet" userId="5ae2b813fd92f85c" providerId="LiveId" clId="{08BC3CAC-717A-4C34-BD0B-634746FDF756}" dt="2019-02-11T22:40:08.022" v="1841" actId="1076"/>
          <ac:picMkLst>
            <pc:docMk/>
            <pc:sldMk cId="3118299248" sldId="295"/>
            <ac:picMk id="2052" creationId="{1741E2BE-C636-4CB0-A9D5-2DD7F84111C1}"/>
          </ac:picMkLst>
        </pc:picChg>
      </pc:sldChg>
      <pc:sldChg chg="addSp modSp add">
        <pc:chgData name="Jean Beaudet" userId="5ae2b813fd92f85c" providerId="LiveId" clId="{08BC3CAC-717A-4C34-BD0B-634746FDF756}" dt="2019-02-13T10:43:16.116" v="5438" actId="20577"/>
        <pc:sldMkLst>
          <pc:docMk/>
          <pc:sldMk cId="1858233649" sldId="296"/>
        </pc:sldMkLst>
        <pc:spChg chg="mod">
          <ac:chgData name="Jean Beaudet" userId="5ae2b813fd92f85c" providerId="LiveId" clId="{08BC3CAC-717A-4C34-BD0B-634746FDF756}" dt="2019-02-13T10:43:16.116" v="5438" actId="20577"/>
          <ac:spMkLst>
            <pc:docMk/>
            <pc:sldMk cId="1858233649" sldId="296"/>
            <ac:spMk id="2" creationId="{18E83D29-802E-4AEF-9E8F-1580A1FECA7B}"/>
          </ac:spMkLst>
        </pc:spChg>
        <pc:spChg chg="mod">
          <ac:chgData name="Jean Beaudet" userId="5ae2b813fd92f85c" providerId="LiveId" clId="{08BC3CAC-717A-4C34-BD0B-634746FDF756}" dt="2019-02-13T08:46:28.594" v="2235" actId="20577"/>
          <ac:spMkLst>
            <pc:docMk/>
            <pc:sldMk cId="1858233649" sldId="296"/>
            <ac:spMk id="3" creationId="{60BD4FA4-4A1D-4D10-B77C-499CB1747649}"/>
          </ac:spMkLst>
        </pc:spChg>
        <pc:spChg chg="add mod">
          <ac:chgData name="Jean Beaudet" userId="5ae2b813fd92f85c" providerId="LiveId" clId="{08BC3CAC-717A-4C34-BD0B-634746FDF756}" dt="2019-02-13T08:45:12.049" v="2214" actId="1076"/>
          <ac:spMkLst>
            <pc:docMk/>
            <pc:sldMk cId="1858233649" sldId="296"/>
            <ac:spMk id="4" creationId="{A32092ED-C9BE-4836-9C8D-62F2409E8DC4}"/>
          </ac:spMkLst>
        </pc:spChg>
        <pc:picChg chg="add mod">
          <ac:chgData name="Jean Beaudet" userId="5ae2b813fd92f85c" providerId="LiveId" clId="{08BC3CAC-717A-4C34-BD0B-634746FDF756}" dt="2019-02-13T08:43:50.131" v="2199" actId="14100"/>
          <ac:picMkLst>
            <pc:docMk/>
            <pc:sldMk cId="1858233649" sldId="296"/>
            <ac:picMk id="1026" creationId="{EBAFB5B3-7968-41D5-87E5-461177582024}"/>
          </ac:picMkLst>
        </pc:picChg>
        <pc:picChg chg="add mod ord">
          <ac:chgData name="Jean Beaudet" userId="5ae2b813fd92f85c" providerId="LiveId" clId="{08BC3CAC-717A-4C34-BD0B-634746FDF756}" dt="2019-02-13T08:46:03.233" v="2229" actId="1076"/>
          <ac:picMkLst>
            <pc:docMk/>
            <pc:sldMk cId="1858233649" sldId="296"/>
            <ac:picMk id="1028" creationId="{2525296A-4901-4FBC-A08D-61AC2E7E8921}"/>
          </ac:picMkLst>
        </pc:picChg>
      </pc:sldChg>
      <pc:sldChg chg="addSp delSp modSp add">
        <pc:chgData name="Jean Beaudet" userId="5ae2b813fd92f85c" providerId="LiveId" clId="{08BC3CAC-717A-4C34-BD0B-634746FDF756}" dt="2019-02-13T18:35:41.339" v="6601" actId="404"/>
        <pc:sldMkLst>
          <pc:docMk/>
          <pc:sldMk cId="3092925719" sldId="297"/>
        </pc:sldMkLst>
        <pc:spChg chg="mod">
          <ac:chgData name="Jean Beaudet" userId="5ae2b813fd92f85c" providerId="LiveId" clId="{08BC3CAC-717A-4C34-BD0B-634746FDF756}" dt="2019-02-13T09:13:23.129" v="2640" actId="1076"/>
          <ac:spMkLst>
            <pc:docMk/>
            <pc:sldMk cId="3092925719" sldId="297"/>
            <ac:spMk id="2" creationId="{0428D471-6354-4C18-B18D-5140F19063EA}"/>
          </ac:spMkLst>
        </pc:spChg>
        <pc:spChg chg="mod">
          <ac:chgData name="Jean Beaudet" userId="5ae2b813fd92f85c" providerId="LiveId" clId="{08BC3CAC-717A-4C34-BD0B-634746FDF756}" dt="2019-02-13T18:30:25.977" v="6465" actId="14100"/>
          <ac:spMkLst>
            <pc:docMk/>
            <pc:sldMk cId="3092925719" sldId="297"/>
            <ac:spMk id="3" creationId="{9474301C-FC32-4AF0-AE93-ED0108E24F5A}"/>
          </ac:spMkLst>
        </pc:spChg>
        <pc:spChg chg="add del mod">
          <ac:chgData name="Jean Beaudet" userId="5ae2b813fd92f85c" providerId="LiveId" clId="{08BC3CAC-717A-4C34-BD0B-634746FDF756}" dt="2019-02-13T09:09:54.955" v="2605" actId="478"/>
          <ac:spMkLst>
            <pc:docMk/>
            <pc:sldMk cId="3092925719" sldId="297"/>
            <ac:spMk id="4" creationId="{37C0692B-3108-4129-A5B6-7B0E9303BCDB}"/>
          </ac:spMkLst>
        </pc:spChg>
        <pc:spChg chg="add del mod">
          <ac:chgData name="Jean Beaudet" userId="5ae2b813fd92f85c" providerId="LiveId" clId="{08BC3CAC-717A-4C34-BD0B-634746FDF756}" dt="2019-02-13T09:13:09.320" v="2635" actId="478"/>
          <ac:spMkLst>
            <pc:docMk/>
            <pc:sldMk cId="3092925719" sldId="297"/>
            <ac:spMk id="5" creationId="{3DFD7A57-405D-4C35-A1BC-5E2E770AD5FC}"/>
          </ac:spMkLst>
        </pc:spChg>
        <pc:spChg chg="add mod">
          <ac:chgData name="Jean Beaudet" userId="5ae2b813fd92f85c" providerId="LiveId" clId="{08BC3CAC-717A-4C34-BD0B-634746FDF756}" dt="2019-02-13T18:32:36.398" v="6559" actId="14100"/>
          <ac:spMkLst>
            <pc:docMk/>
            <pc:sldMk cId="3092925719" sldId="297"/>
            <ac:spMk id="6" creationId="{F541163D-F6BD-401C-87F8-898DA7E6CA02}"/>
          </ac:spMkLst>
        </pc:spChg>
        <pc:spChg chg="add del">
          <ac:chgData name="Jean Beaudet" userId="5ae2b813fd92f85c" providerId="LiveId" clId="{08BC3CAC-717A-4C34-BD0B-634746FDF756}" dt="2019-02-13T09:09:48.845" v="2603"/>
          <ac:spMkLst>
            <pc:docMk/>
            <pc:sldMk cId="3092925719" sldId="297"/>
            <ac:spMk id="7" creationId="{0A5DE7AB-D633-486A-97C3-FEB8C8079C6D}"/>
          </ac:spMkLst>
        </pc:spChg>
        <pc:spChg chg="add mod">
          <ac:chgData name="Jean Beaudet" userId="5ae2b813fd92f85c" providerId="LiveId" clId="{08BC3CAC-717A-4C34-BD0B-634746FDF756}" dt="2019-02-13T18:32:40.300" v="6560" actId="14100"/>
          <ac:spMkLst>
            <pc:docMk/>
            <pc:sldMk cId="3092925719" sldId="297"/>
            <ac:spMk id="8" creationId="{0658BCBE-C783-4835-A80F-6E1344C094EF}"/>
          </ac:spMkLst>
        </pc:spChg>
        <pc:spChg chg="add mod">
          <ac:chgData name="Jean Beaudet" userId="5ae2b813fd92f85c" providerId="LiveId" clId="{08BC3CAC-717A-4C34-BD0B-634746FDF756}" dt="2019-02-13T18:35:41.339" v="6601" actId="404"/>
          <ac:spMkLst>
            <pc:docMk/>
            <pc:sldMk cId="3092925719" sldId="297"/>
            <ac:spMk id="10" creationId="{66DFD912-161F-4454-8621-D983DF7D7878}"/>
          </ac:spMkLst>
        </pc:spChg>
        <pc:spChg chg="add del mod">
          <ac:chgData name="Jean Beaudet" userId="5ae2b813fd92f85c" providerId="LiveId" clId="{08BC3CAC-717A-4C34-BD0B-634746FDF756}" dt="2019-02-13T18:34:24.218" v="6572" actId="478"/>
          <ac:spMkLst>
            <pc:docMk/>
            <pc:sldMk cId="3092925719" sldId="297"/>
            <ac:spMk id="13" creationId="{2986395C-0084-4DAC-A4DF-FBB04FF1FCA2}"/>
          </ac:spMkLst>
        </pc:spChg>
        <pc:spChg chg="add mod">
          <ac:chgData name="Jean Beaudet" userId="5ae2b813fd92f85c" providerId="LiveId" clId="{08BC3CAC-717A-4C34-BD0B-634746FDF756}" dt="2019-02-13T18:35:15.041" v="6598" actId="1076"/>
          <ac:spMkLst>
            <pc:docMk/>
            <pc:sldMk cId="3092925719" sldId="297"/>
            <ac:spMk id="14" creationId="{BD96F993-A882-40BC-90AE-2073AE60A632}"/>
          </ac:spMkLst>
        </pc:spChg>
        <pc:cxnChg chg="add del mod">
          <ac:chgData name="Jean Beaudet" userId="5ae2b813fd92f85c" providerId="LiveId" clId="{08BC3CAC-717A-4C34-BD0B-634746FDF756}" dt="2019-02-13T18:30:54.731" v="6467" actId="11529"/>
          <ac:cxnSpMkLst>
            <pc:docMk/>
            <pc:sldMk cId="3092925719" sldId="297"/>
            <ac:cxnSpMk id="5" creationId="{48CB28E8-E878-4AD3-A99A-D2CCA12045A4}"/>
          </ac:cxnSpMkLst>
        </pc:cxnChg>
        <pc:cxnChg chg="add del mod">
          <ac:chgData name="Jean Beaudet" userId="5ae2b813fd92f85c" providerId="LiveId" clId="{08BC3CAC-717A-4C34-BD0B-634746FDF756}" dt="2019-02-13T18:33:52.042" v="6567" actId="478"/>
          <ac:cxnSpMkLst>
            <pc:docMk/>
            <pc:sldMk cId="3092925719" sldId="297"/>
            <ac:cxnSpMk id="9" creationId="{F61829A6-D03D-4F10-9975-8FEF80E32F67}"/>
          </ac:cxnSpMkLst>
        </pc:cxnChg>
        <pc:cxnChg chg="add del mod">
          <ac:chgData name="Jean Beaudet" userId="5ae2b813fd92f85c" providerId="LiveId" clId="{08BC3CAC-717A-4C34-BD0B-634746FDF756}" dt="2019-02-13T09:33:11.730" v="3500" actId="11529"/>
          <ac:cxnSpMkLst>
            <pc:docMk/>
            <pc:sldMk cId="3092925719" sldId="297"/>
            <ac:cxnSpMk id="10" creationId="{EB47A5D6-16F6-4E56-8B55-6F25530E7444}"/>
          </ac:cxnSpMkLst>
        </pc:cxnChg>
        <pc:cxnChg chg="add mod">
          <ac:chgData name="Jean Beaudet" userId="5ae2b813fd92f85c" providerId="LiveId" clId="{08BC3CAC-717A-4C34-BD0B-634746FDF756}" dt="2019-02-13T18:33:48.971" v="6566" actId="571"/>
          <ac:cxnSpMkLst>
            <pc:docMk/>
            <pc:sldMk cId="3092925719" sldId="297"/>
            <ac:cxnSpMk id="12" creationId="{A7E13E5C-5DDE-4B15-BE09-E3363A9342B5}"/>
          </ac:cxnSpMkLst>
        </pc:cxnChg>
      </pc:sldChg>
      <pc:sldChg chg="addSp delSp modSp add ord">
        <pc:chgData name="Jean Beaudet" userId="5ae2b813fd92f85c" providerId="LiveId" clId="{08BC3CAC-717A-4C34-BD0B-634746FDF756}" dt="2019-02-13T18:28:52.312" v="6323" actId="1076"/>
        <pc:sldMkLst>
          <pc:docMk/>
          <pc:sldMk cId="39886980" sldId="298"/>
        </pc:sldMkLst>
        <pc:spChg chg="mod">
          <ac:chgData name="Jean Beaudet" userId="5ae2b813fd92f85c" providerId="LiveId" clId="{08BC3CAC-717A-4C34-BD0B-634746FDF756}" dt="2019-02-13T09:16:39.054" v="2692" actId="20577"/>
          <ac:spMkLst>
            <pc:docMk/>
            <pc:sldMk cId="39886980" sldId="298"/>
            <ac:spMk id="2" creationId="{88F526F9-0335-4AE8-94FE-D521815C84E4}"/>
          </ac:spMkLst>
        </pc:spChg>
        <pc:spChg chg="mod">
          <ac:chgData name="Jean Beaudet" userId="5ae2b813fd92f85c" providerId="LiveId" clId="{08BC3CAC-717A-4C34-BD0B-634746FDF756}" dt="2019-02-13T18:28:04.935" v="6313" actId="20577"/>
          <ac:spMkLst>
            <pc:docMk/>
            <pc:sldMk cId="39886980" sldId="298"/>
            <ac:spMk id="3" creationId="{F40537EC-7768-4AA6-936C-7BA3C77DF3A7}"/>
          </ac:spMkLst>
        </pc:spChg>
        <pc:spChg chg="add mod">
          <ac:chgData name="Jean Beaudet" userId="5ae2b813fd92f85c" providerId="LiveId" clId="{08BC3CAC-717A-4C34-BD0B-634746FDF756}" dt="2019-02-13T18:28:52.312" v="6323" actId="1076"/>
          <ac:spMkLst>
            <pc:docMk/>
            <pc:sldMk cId="39886980" sldId="298"/>
            <ac:spMk id="4" creationId="{A78FE416-229E-4907-9286-F37FF849A88F}"/>
          </ac:spMkLst>
        </pc:spChg>
        <pc:spChg chg="add del">
          <ac:chgData name="Jean Beaudet" userId="5ae2b813fd92f85c" providerId="LiveId" clId="{08BC3CAC-717A-4C34-BD0B-634746FDF756}" dt="2019-02-13T09:26:42.068" v="3255"/>
          <ac:spMkLst>
            <pc:docMk/>
            <pc:sldMk cId="39886980" sldId="298"/>
            <ac:spMk id="5" creationId="{35DFF849-199F-4C8C-A41E-D08DD6101C57}"/>
          </ac:spMkLst>
        </pc:spChg>
        <pc:spChg chg="add del">
          <ac:chgData name="Jean Beaudet" userId="5ae2b813fd92f85c" providerId="LiveId" clId="{08BC3CAC-717A-4C34-BD0B-634746FDF756}" dt="2019-02-13T09:26:48.801" v="3257"/>
          <ac:spMkLst>
            <pc:docMk/>
            <pc:sldMk cId="39886980" sldId="298"/>
            <ac:spMk id="6" creationId="{AB1B3AA6-344A-4E01-A1D1-1A05A861AB89}"/>
          </ac:spMkLst>
        </pc:spChg>
        <pc:spChg chg="add mod">
          <ac:chgData name="Jean Beaudet" userId="5ae2b813fd92f85c" providerId="LiveId" clId="{08BC3CAC-717A-4C34-BD0B-634746FDF756}" dt="2019-02-13T18:28:32.199" v="6322" actId="20577"/>
          <ac:spMkLst>
            <pc:docMk/>
            <pc:sldMk cId="39886980" sldId="298"/>
            <ac:spMk id="7" creationId="{E4CF7BD0-3632-462A-A357-0CA5C5D99970}"/>
          </ac:spMkLst>
        </pc:spChg>
      </pc:sldChg>
      <pc:sldChg chg="addSp delSp modSp add">
        <pc:chgData name="Jean Beaudet" userId="5ae2b813fd92f85c" providerId="LiveId" clId="{08BC3CAC-717A-4C34-BD0B-634746FDF756}" dt="2019-02-13T10:37:35.038" v="5327" actId="790"/>
        <pc:sldMkLst>
          <pc:docMk/>
          <pc:sldMk cId="207976620" sldId="299"/>
        </pc:sldMkLst>
        <pc:spChg chg="mod">
          <ac:chgData name="Jean Beaudet" userId="5ae2b813fd92f85c" providerId="LiveId" clId="{08BC3CAC-717A-4C34-BD0B-634746FDF756}" dt="2019-02-13T09:33:51.055" v="3533" actId="20577"/>
          <ac:spMkLst>
            <pc:docMk/>
            <pc:sldMk cId="207976620" sldId="299"/>
            <ac:spMk id="2" creationId="{F3373382-8610-4266-A56E-5B0D3A1A81DB}"/>
          </ac:spMkLst>
        </pc:spChg>
        <pc:spChg chg="mod">
          <ac:chgData name="Jean Beaudet" userId="5ae2b813fd92f85c" providerId="LiveId" clId="{08BC3CAC-717A-4C34-BD0B-634746FDF756}" dt="2019-02-13T09:50:06.438" v="3887" actId="948"/>
          <ac:spMkLst>
            <pc:docMk/>
            <pc:sldMk cId="207976620" sldId="299"/>
            <ac:spMk id="3" creationId="{8876C8A4-F0F7-4F96-9A5F-0D2791C4B04A}"/>
          </ac:spMkLst>
        </pc:spChg>
        <pc:spChg chg="add del mod">
          <ac:chgData name="Jean Beaudet" userId="5ae2b813fd92f85c" providerId="LiveId" clId="{08BC3CAC-717A-4C34-BD0B-634746FDF756}" dt="2019-02-13T09:44:50.718" v="3862" actId="478"/>
          <ac:spMkLst>
            <pc:docMk/>
            <pc:sldMk cId="207976620" sldId="299"/>
            <ac:spMk id="4" creationId="{4EA5A820-4E76-4B26-A204-672C7604D60F}"/>
          </ac:spMkLst>
        </pc:spChg>
        <pc:spChg chg="add mod">
          <ac:chgData name="Jean Beaudet" userId="5ae2b813fd92f85c" providerId="LiveId" clId="{08BC3CAC-717A-4C34-BD0B-634746FDF756}" dt="2019-02-13T10:37:35.038" v="5327" actId="790"/>
          <ac:spMkLst>
            <pc:docMk/>
            <pc:sldMk cId="207976620" sldId="299"/>
            <ac:spMk id="5" creationId="{CE26908C-4312-4CD6-A898-C9BDCE2D0120}"/>
          </ac:spMkLst>
        </pc:spChg>
        <pc:spChg chg="add mod">
          <ac:chgData name="Jean Beaudet" userId="5ae2b813fd92f85c" providerId="LiveId" clId="{08BC3CAC-717A-4C34-BD0B-634746FDF756}" dt="2019-02-13T10:37:35.038" v="5327" actId="790"/>
          <ac:spMkLst>
            <pc:docMk/>
            <pc:sldMk cId="207976620" sldId="299"/>
            <ac:spMk id="6" creationId="{B3B038EF-477F-4BAB-A512-39C2B824E0AC}"/>
          </ac:spMkLst>
        </pc:spChg>
      </pc:sldChg>
      <pc:sldChg chg="addSp modSp add">
        <pc:chgData name="Jean Beaudet" userId="5ae2b813fd92f85c" providerId="LiveId" clId="{08BC3CAC-717A-4C34-BD0B-634746FDF756}" dt="2019-02-13T18:37:55.392" v="6649" actId="14100"/>
        <pc:sldMkLst>
          <pc:docMk/>
          <pc:sldMk cId="405939150" sldId="300"/>
        </pc:sldMkLst>
        <pc:spChg chg="mod">
          <ac:chgData name="Jean Beaudet" userId="5ae2b813fd92f85c" providerId="LiveId" clId="{08BC3CAC-717A-4C34-BD0B-634746FDF756}" dt="2019-02-13T10:13:55.404" v="4195" actId="20577"/>
          <ac:spMkLst>
            <pc:docMk/>
            <pc:sldMk cId="405939150" sldId="300"/>
            <ac:spMk id="2" creationId="{FD3E86AB-171E-4728-A990-6E65C4B65D5C}"/>
          </ac:spMkLst>
        </pc:spChg>
        <pc:spChg chg="mod">
          <ac:chgData name="Jean Beaudet" userId="5ae2b813fd92f85c" providerId="LiveId" clId="{08BC3CAC-717A-4C34-BD0B-634746FDF756}" dt="2019-02-13T18:37:18.484" v="6608" actId="255"/>
          <ac:spMkLst>
            <pc:docMk/>
            <pc:sldMk cId="405939150" sldId="300"/>
            <ac:spMk id="3" creationId="{170AF70C-983D-42DD-AD16-75ABBE10BBDD}"/>
          </ac:spMkLst>
        </pc:spChg>
        <pc:spChg chg="add mod">
          <ac:chgData name="Jean Beaudet" userId="5ae2b813fd92f85c" providerId="LiveId" clId="{08BC3CAC-717A-4C34-BD0B-634746FDF756}" dt="2019-02-13T18:37:51.226" v="6648" actId="14100"/>
          <ac:spMkLst>
            <pc:docMk/>
            <pc:sldMk cId="405939150" sldId="300"/>
            <ac:spMk id="4" creationId="{4466F213-0736-412E-96E1-3A5CD8BECE40}"/>
          </ac:spMkLst>
        </pc:spChg>
        <pc:spChg chg="add mod">
          <ac:chgData name="Jean Beaudet" userId="5ae2b813fd92f85c" providerId="LiveId" clId="{08BC3CAC-717A-4C34-BD0B-634746FDF756}" dt="2019-02-13T18:37:45.920" v="6647" actId="1038"/>
          <ac:spMkLst>
            <pc:docMk/>
            <pc:sldMk cId="405939150" sldId="300"/>
            <ac:spMk id="5" creationId="{35E2975D-5099-4EE9-A3F2-F9E60DC6A081}"/>
          </ac:spMkLst>
        </pc:spChg>
        <pc:spChg chg="add mod">
          <ac:chgData name="Jean Beaudet" userId="5ae2b813fd92f85c" providerId="LiveId" clId="{08BC3CAC-717A-4C34-BD0B-634746FDF756}" dt="2019-02-13T18:37:45.920" v="6647" actId="1038"/>
          <ac:spMkLst>
            <pc:docMk/>
            <pc:sldMk cId="405939150" sldId="300"/>
            <ac:spMk id="6" creationId="{21EFB8F8-5E11-4908-AF78-2F20EDF52879}"/>
          </ac:spMkLst>
        </pc:spChg>
        <pc:spChg chg="add mod">
          <ac:chgData name="Jean Beaudet" userId="5ae2b813fd92f85c" providerId="LiveId" clId="{08BC3CAC-717A-4C34-BD0B-634746FDF756}" dt="2019-02-13T18:37:55.392" v="6649" actId="14100"/>
          <ac:spMkLst>
            <pc:docMk/>
            <pc:sldMk cId="405939150" sldId="300"/>
            <ac:spMk id="7" creationId="{B15205AF-4F4D-4463-AD00-6DA2D1B31CEB}"/>
          </ac:spMkLst>
        </pc:spChg>
        <pc:spChg chg="add mod">
          <ac:chgData name="Jean Beaudet" userId="5ae2b813fd92f85c" providerId="LiveId" clId="{08BC3CAC-717A-4C34-BD0B-634746FDF756}" dt="2019-02-13T18:37:45.920" v="6647" actId="1038"/>
          <ac:spMkLst>
            <pc:docMk/>
            <pc:sldMk cId="405939150" sldId="300"/>
            <ac:spMk id="8" creationId="{DE481D71-2B76-492A-8DB7-E553FF292CEC}"/>
          </ac:spMkLst>
        </pc:spChg>
      </pc:sldChg>
      <pc:sldChg chg="addSp delSp modSp add">
        <pc:chgData name="Jean Beaudet" userId="5ae2b813fd92f85c" providerId="LiveId" clId="{08BC3CAC-717A-4C34-BD0B-634746FDF756}" dt="2019-02-13T10:36:29.593" v="5325" actId="14100"/>
        <pc:sldMkLst>
          <pc:docMk/>
          <pc:sldMk cId="1370515263" sldId="301"/>
        </pc:sldMkLst>
        <pc:spChg chg="mod">
          <ac:chgData name="Jean Beaudet" userId="5ae2b813fd92f85c" providerId="LiveId" clId="{08BC3CAC-717A-4C34-BD0B-634746FDF756}" dt="2019-02-13T10:31:45.060" v="5074" actId="20577"/>
          <ac:spMkLst>
            <pc:docMk/>
            <pc:sldMk cId="1370515263" sldId="301"/>
            <ac:spMk id="2" creationId="{71432298-2AB6-4B8E-80DD-98CF4180D942}"/>
          </ac:spMkLst>
        </pc:spChg>
        <pc:spChg chg="add del">
          <ac:chgData name="Jean Beaudet" userId="5ae2b813fd92f85c" providerId="LiveId" clId="{08BC3CAC-717A-4C34-BD0B-634746FDF756}" dt="2019-02-13T10:30:57.205" v="5026" actId="478"/>
          <ac:spMkLst>
            <pc:docMk/>
            <pc:sldMk cId="1370515263" sldId="301"/>
            <ac:spMk id="3" creationId="{3D9C0CF5-EF08-4763-8083-6CE9929E061C}"/>
          </ac:spMkLst>
        </pc:spChg>
        <pc:spChg chg="add del">
          <ac:chgData name="Jean Beaudet" userId="5ae2b813fd92f85c" providerId="LiveId" clId="{08BC3CAC-717A-4C34-BD0B-634746FDF756}" dt="2019-02-13T10:28:45.441" v="5023"/>
          <ac:spMkLst>
            <pc:docMk/>
            <pc:sldMk cId="1370515263" sldId="301"/>
            <ac:spMk id="4" creationId="{61F2938A-5AC0-4407-B569-018AC93594CE}"/>
          </ac:spMkLst>
        </pc:spChg>
        <pc:spChg chg="add del">
          <ac:chgData name="Jean Beaudet" userId="5ae2b813fd92f85c" providerId="LiveId" clId="{08BC3CAC-717A-4C34-BD0B-634746FDF756}" dt="2019-02-13T10:28:52.931" v="5025"/>
          <ac:spMkLst>
            <pc:docMk/>
            <pc:sldMk cId="1370515263" sldId="301"/>
            <ac:spMk id="5" creationId="{EEE9D46D-0DA4-4698-9A3D-ACF32886ADB9}"/>
          </ac:spMkLst>
        </pc:spChg>
        <pc:spChg chg="add mod">
          <ac:chgData name="Jean Beaudet" userId="5ae2b813fd92f85c" providerId="LiveId" clId="{08BC3CAC-717A-4C34-BD0B-634746FDF756}" dt="2019-02-13T10:33:51.361" v="5243" actId="948"/>
          <ac:spMkLst>
            <pc:docMk/>
            <pc:sldMk cId="1370515263" sldId="301"/>
            <ac:spMk id="7" creationId="{5159E2C4-50CD-4396-9035-7C1BE7984D9F}"/>
          </ac:spMkLst>
        </pc:spChg>
        <pc:spChg chg="add mod">
          <ac:chgData name="Jean Beaudet" userId="5ae2b813fd92f85c" providerId="LiveId" clId="{08BC3CAC-717A-4C34-BD0B-634746FDF756}" dt="2019-02-13T10:33:33.053" v="5241" actId="14100"/>
          <ac:spMkLst>
            <pc:docMk/>
            <pc:sldMk cId="1370515263" sldId="301"/>
            <ac:spMk id="8" creationId="{1F178F79-BF65-4A83-BB1E-56F6DA63A5A1}"/>
          </ac:spMkLst>
        </pc:spChg>
        <pc:spChg chg="add mod">
          <ac:chgData name="Jean Beaudet" userId="5ae2b813fd92f85c" providerId="LiveId" clId="{08BC3CAC-717A-4C34-BD0B-634746FDF756}" dt="2019-02-13T10:36:22.804" v="5324" actId="692"/>
          <ac:spMkLst>
            <pc:docMk/>
            <pc:sldMk cId="1370515263" sldId="301"/>
            <ac:spMk id="9" creationId="{FA08A150-4997-46F8-8D9E-669D4F5E27FC}"/>
          </ac:spMkLst>
        </pc:spChg>
        <pc:picChg chg="add mod">
          <ac:chgData name="Jean Beaudet" userId="5ae2b813fd92f85c" providerId="LiveId" clId="{08BC3CAC-717A-4C34-BD0B-634746FDF756}" dt="2019-02-13T10:31:28.729" v="5031" actId="1076"/>
          <ac:picMkLst>
            <pc:docMk/>
            <pc:sldMk cId="1370515263" sldId="301"/>
            <ac:picMk id="6" creationId="{8ADBCF9F-B930-40DB-B67B-E82DDE0174A5}"/>
          </ac:picMkLst>
        </pc:picChg>
        <pc:cxnChg chg="add mod">
          <ac:chgData name="Jean Beaudet" userId="5ae2b813fd92f85c" providerId="LiveId" clId="{08BC3CAC-717A-4C34-BD0B-634746FDF756}" dt="2019-02-13T10:36:29.593" v="5325" actId="14100"/>
          <ac:cxnSpMkLst>
            <pc:docMk/>
            <pc:sldMk cId="1370515263" sldId="301"/>
            <ac:cxnSpMk id="11" creationId="{5E4C9CF1-C02B-4E12-9C9D-069E28ABCB8F}"/>
          </ac:cxnSpMkLst>
        </pc:cxnChg>
      </pc:sldChg>
      <pc:sldChg chg="addSp delSp modSp add">
        <pc:chgData name="Jean Beaudet" userId="5ae2b813fd92f85c" providerId="LiveId" clId="{08BC3CAC-717A-4C34-BD0B-634746FDF756}" dt="2019-02-13T18:25:13.893" v="6286" actId="208"/>
        <pc:sldMkLst>
          <pc:docMk/>
          <pc:sldMk cId="1048019183" sldId="302"/>
        </pc:sldMkLst>
        <pc:spChg chg="mod">
          <ac:chgData name="Jean Beaudet" userId="5ae2b813fd92f85c" providerId="LiveId" clId="{08BC3CAC-717A-4C34-BD0B-634746FDF756}" dt="2019-02-13T17:59:45.060" v="5695" actId="313"/>
          <ac:spMkLst>
            <pc:docMk/>
            <pc:sldMk cId="1048019183" sldId="302"/>
            <ac:spMk id="2" creationId="{C11CA89A-BECE-498A-8C05-A4A0363EED6F}"/>
          </ac:spMkLst>
        </pc:spChg>
        <pc:spChg chg="mod">
          <ac:chgData name="Jean Beaudet" userId="5ae2b813fd92f85c" providerId="LiveId" clId="{08BC3CAC-717A-4C34-BD0B-634746FDF756}" dt="2019-02-13T18:20:54.266" v="6199" actId="948"/>
          <ac:spMkLst>
            <pc:docMk/>
            <pc:sldMk cId="1048019183" sldId="302"/>
            <ac:spMk id="3" creationId="{DA410E47-8F48-4A0C-AA96-BBA1BB82E093}"/>
          </ac:spMkLst>
        </pc:spChg>
        <pc:spChg chg="add mod">
          <ac:chgData name="Jean Beaudet" userId="5ae2b813fd92f85c" providerId="LiveId" clId="{08BC3CAC-717A-4C34-BD0B-634746FDF756}" dt="2019-02-13T18:24:44.645" v="6285" actId="6549"/>
          <ac:spMkLst>
            <pc:docMk/>
            <pc:sldMk cId="1048019183" sldId="302"/>
            <ac:spMk id="4" creationId="{3E7BD695-4058-4AFE-A7BB-B35B5D629328}"/>
          </ac:spMkLst>
        </pc:spChg>
        <pc:spChg chg="add mod">
          <ac:chgData name="Jean Beaudet" userId="5ae2b813fd92f85c" providerId="LiveId" clId="{08BC3CAC-717A-4C34-BD0B-634746FDF756}" dt="2019-02-13T18:25:13.893" v="6286" actId="208"/>
          <ac:spMkLst>
            <pc:docMk/>
            <pc:sldMk cId="1048019183" sldId="302"/>
            <ac:spMk id="7" creationId="{047844B6-22CC-4B9C-907C-88AB74A33992}"/>
          </ac:spMkLst>
        </pc:spChg>
        <pc:spChg chg="add mod">
          <ac:chgData name="Jean Beaudet" userId="5ae2b813fd92f85c" providerId="LiveId" clId="{08BC3CAC-717A-4C34-BD0B-634746FDF756}" dt="2019-02-13T18:25:13.893" v="6286" actId="208"/>
          <ac:spMkLst>
            <pc:docMk/>
            <pc:sldMk cId="1048019183" sldId="302"/>
            <ac:spMk id="8" creationId="{E0D08C7B-2D13-4947-861A-1D8D63113ABD}"/>
          </ac:spMkLst>
        </pc:spChg>
        <pc:spChg chg="add del mod">
          <ac:chgData name="Jean Beaudet" userId="5ae2b813fd92f85c" providerId="LiveId" clId="{08BC3CAC-717A-4C34-BD0B-634746FDF756}" dt="2019-02-13T18:23:23.121" v="6268" actId="11529"/>
          <ac:spMkLst>
            <pc:docMk/>
            <pc:sldMk cId="1048019183" sldId="302"/>
            <ac:spMk id="11" creationId="{D5A59C42-F6D6-4A20-89E4-1E18468DBA8D}"/>
          </ac:spMkLst>
        </pc:spChg>
        <pc:picChg chg="add mod">
          <ac:chgData name="Jean Beaudet" userId="5ae2b813fd92f85c" providerId="LiveId" clId="{08BC3CAC-717A-4C34-BD0B-634746FDF756}" dt="2019-02-13T18:19:30.653" v="6193" actId="1076"/>
          <ac:picMkLst>
            <pc:docMk/>
            <pc:sldMk cId="1048019183" sldId="302"/>
            <ac:picMk id="5" creationId="{0474A6B8-8009-4334-BC29-03A4F1928C67}"/>
          </ac:picMkLst>
        </pc:picChg>
        <pc:picChg chg="add mod">
          <ac:chgData name="Jean Beaudet" userId="5ae2b813fd92f85c" providerId="LiveId" clId="{08BC3CAC-717A-4C34-BD0B-634746FDF756}" dt="2019-02-13T18:20:20.649" v="6196" actId="14100"/>
          <ac:picMkLst>
            <pc:docMk/>
            <pc:sldMk cId="1048019183" sldId="302"/>
            <ac:picMk id="6" creationId="{58269D01-E631-41C4-8BDF-845C01AD0353}"/>
          </ac:picMkLst>
        </pc:picChg>
        <pc:cxnChg chg="add mod">
          <ac:chgData name="Jean Beaudet" userId="5ae2b813fd92f85c" providerId="LiveId" clId="{08BC3CAC-717A-4C34-BD0B-634746FDF756}" dt="2019-02-13T18:24:03.192" v="6274" actId="1076"/>
          <ac:cxnSpMkLst>
            <pc:docMk/>
            <pc:sldMk cId="1048019183" sldId="302"/>
            <ac:cxnSpMk id="10" creationId="{43A19D87-6B64-4518-A5DE-D7A9E688E5BF}"/>
          </ac:cxnSpMkLst>
        </pc:cxnChg>
        <pc:cxnChg chg="add mod">
          <ac:chgData name="Jean Beaudet" userId="5ae2b813fd92f85c" providerId="LiveId" clId="{08BC3CAC-717A-4C34-BD0B-634746FDF756}" dt="2019-02-13T18:24:15.304" v="6279" actId="20577"/>
          <ac:cxnSpMkLst>
            <pc:docMk/>
            <pc:sldMk cId="1048019183" sldId="302"/>
            <ac:cxnSpMk id="13" creationId="{53F32A34-DAF8-4F3C-9A40-EED8B999B83B}"/>
          </ac:cxnSpMkLst>
        </pc:cxnChg>
      </pc:sldChg>
      <pc:sldChg chg="addSp delSp modSp add">
        <pc:chgData name="Jean Beaudet" userId="5ae2b813fd92f85c" providerId="LiveId" clId="{08BC3CAC-717A-4C34-BD0B-634746FDF756}" dt="2019-02-13T18:50:15.812" v="6986" actId="1076"/>
        <pc:sldMkLst>
          <pc:docMk/>
          <pc:sldMk cId="3211525987" sldId="303"/>
        </pc:sldMkLst>
        <pc:spChg chg="mod">
          <ac:chgData name="Jean Beaudet" userId="5ae2b813fd92f85c" providerId="LiveId" clId="{08BC3CAC-717A-4C34-BD0B-634746FDF756}" dt="2019-02-13T18:48:24.140" v="6879" actId="114"/>
          <ac:spMkLst>
            <pc:docMk/>
            <pc:sldMk cId="3211525987" sldId="303"/>
            <ac:spMk id="2" creationId="{8949E6C1-A72B-4072-A159-FC2FB3DE6234}"/>
          </ac:spMkLst>
        </pc:spChg>
        <pc:spChg chg="mod">
          <ac:chgData name="Jean Beaudet" userId="5ae2b813fd92f85c" providerId="LiveId" clId="{08BC3CAC-717A-4C34-BD0B-634746FDF756}" dt="2019-02-13T18:50:09.099" v="6985" actId="20577"/>
          <ac:spMkLst>
            <pc:docMk/>
            <pc:sldMk cId="3211525987" sldId="303"/>
            <ac:spMk id="3" creationId="{027E0286-3A9A-4C96-8551-249D937CD0D6}"/>
          </ac:spMkLst>
        </pc:spChg>
        <pc:spChg chg="add del mod">
          <ac:chgData name="Jean Beaudet" userId="5ae2b813fd92f85c" providerId="LiveId" clId="{08BC3CAC-717A-4C34-BD0B-634746FDF756}" dt="2019-02-13T18:43:54.589" v="6834" actId="478"/>
          <ac:spMkLst>
            <pc:docMk/>
            <pc:sldMk cId="3211525987" sldId="303"/>
            <ac:spMk id="4" creationId="{ED3A8F22-165C-45B3-B2E5-A4733C5E0F73}"/>
          </ac:spMkLst>
        </pc:spChg>
        <pc:spChg chg="add mod">
          <ac:chgData name="Jean Beaudet" userId="5ae2b813fd92f85c" providerId="LiveId" clId="{08BC3CAC-717A-4C34-BD0B-634746FDF756}" dt="2019-02-13T18:50:15.812" v="6986" actId="1076"/>
          <ac:spMkLst>
            <pc:docMk/>
            <pc:sldMk cId="3211525987" sldId="303"/>
            <ac:spMk id="5" creationId="{A398AF36-692A-4FCE-8838-784C6858402D}"/>
          </ac:spMkLst>
        </pc:spChg>
        <pc:spChg chg="add mod">
          <ac:chgData name="Jean Beaudet" userId="5ae2b813fd92f85c" providerId="LiveId" clId="{08BC3CAC-717A-4C34-BD0B-634746FDF756}" dt="2019-02-13T18:49:46.236" v="6975" actId="114"/>
          <ac:spMkLst>
            <pc:docMk/>
            <pc:sldMk cId="3211525987" sldId="303"/>
            <ac:spMk id="7" creationId="{A0B05835-85B4-48D9-8DA1-1AC54B50E361}"/>
          </ac:spMkLst>
        </pc:spChg>
        <pc:picChg chg="add mod">
          <ac:chgData name="Jean Beaudet" userId="5ae2b813fd92f85c" providerId="LiveId" clId="{08BC3CAC-717A-4C34-BD0B-634746FDF756}" dt="2019-02-13T18:49:53.084" v="6976" actId="1076"/>
          <ac:picMkLst>
            <pc:docMk/>
            <pc:sldMk cId="3211525987" sldId="303"/>
            <ac:picMk id="6" creationId="{C9B99141-58AE-4D23-91DA-36BC0234A79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5B0C7-1D95-4FF4-B4CB-FD0B09542881}" type="datetimeFigureOut">
              <a:rPr lang="fr-CA" smtClean="0"/>
              <a:t>2019-02-25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1C639-C83D-4EC0-995E-64C462D00D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609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fr-FR" dirty="0"/>
              <a:t>Modifiez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2E0069-D023-415D-9EAC-E8AAD2BE852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sref/sel_element_comma.asp" TargetMode="External"/><Relationship Id="rId7" Type="http://schemas.openxmlformats.org/officeDocument/2006/relationships/hyperlink" Target="https://www.w3schools.com/cssref/sel_nth-of-type.asp" TargetMode="External"/><Relationship Id="rId2" Type="http://schemas.openxmlformats.org/officeDocument/2006/relationships/hyperlink" Target="https://www.w3schools.com/cssref/sel_elemen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cssref/sel_nth-child.asp" TargetMode="External"/><Relationship Id="rId5" Type="http://schemas.openxmlformats.org/officeDocument/2006/relationships/hyperlink" Target="https://www.w3schools.com/cssref/sel_element_pluss.asp" TargetMode="External"/><Relationship Id="rId4" Type="http://schemas.openxmlformats.org/officeDocument/2006/relationships/hyperlink" Target="https://www.w3schools.com/cssref/sel_element_gt.as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DOM (document </a:t>
            </a:r>
            <a:br>
              <a:rPr lang="en-CA" dirty="0"/>
            </a:br>
            <a:r>
              <a:rPr lang="en-CA" dirty="0"/>
              <a:t>object model)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193708"/>
            <a:ext cx="8077200" cy="302604"/>
          </a:xfrm>
        </p:spPr>
        <p:txBody>
          <a:bodyPr>
            <a:normAutofit lnSpcReduction="10000"/>
          </a:bodyPr>
          <a:lstStyle/>
          <a:p>
            <a:r>
              <a:rPr lang="en-CA" dirty="0"/>
              <a:t>Introduction au</a:t>
            </a:r>
            <a:endParaRPr lang="fr-FR" dirty="0"/>
          </a:p>
        </p:txBody>
      </p:sp>
      <p:pic>
        <p:nvPicPr>
          <p:cNvPr id="1028" name="Picture 4" descr="RÃ©sultats de recherche d'images pour Â«Â official Javascript logo pngÂ Â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673"/>
            <a:ext cx="3509020" cy="347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899592" y="3975906"/>
            <a:ext cx="8077200" cy="1017797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endParaRPr lang="en-CA" dirty="0"/>
          </a:p>
          <a:p>
            <a:pPr algn="r"/>
            <a:r>
              <a:rPr lang="en-CA" dirty="0" err="1">
                <a:solidFill>
                  <a:srgbClr val="FFC000"/>
                </a:solidFill>
              </a:rPr>
              <a:t>Département</a:t>
            </a:r>
            <a:r>
              <a:rPr lang="en-CA" dirty="0">
                <a:solidFill>
                  <a:srgbClr val="FFC000"/>
                </a:solidFill>
              </a:rPr>
              <a:t> </a:t>
            </a:r>
            <a:r>
              <a:rPr lang="en-CA" dirty="0" err="1">
                <a:solidFill>
                  <a:srgbClr val="FFC000"/>
                </a:solidFill>
              </a:rPr>
              <a:t>d’informatique</a:t>
            </a:r>
            <a:endParaRPr lang="en-CA" dirty="0">
              <a:solidFill>
                <a:srgbClr val="FFC000"/>
              </a:solidFill>
            </a:endParaRPr>
          </a:p>
          <a:p>
            <a:pPr algn="r"/>
            <a:r>
              <a:rPr lang="en-CA" sz="2300" dirty="0" err="1">
                <a:solidFill>
                  <a:srgbClr val="FFC000"/>
                </a:solidFill>
              </a:rPr>
              <a:t>Collège</a:t>
            </a:r>
            <a:r>
              <a:rPr lang="en-CA" dirty="0">
                <a:solidFill>
                  <a:srgbClr val="FFC000"/>
                </a:solidFill>
              </a:rPr>
              <a:t> Lionel-</a:t>
            </a:r>
            <a:r>
              <a:rPr lang="en-CA" dirty="0" err="1">
                <a:solidFill>
                  <a:srgbClr val="FFC000"/>
                </a:solidFill>
              </a:rPr>
              <a:t>Groulx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28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getElementById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80384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getElementById</a:t>
            </a:r>
            <a:endParaRPr lang="fr-CA" sz="2400" dirty="0" smtClean="0"/>
          </a:p>
          <a:p>
            <a:endParaRPr lang="en-CA" sz="1400" dirty="0" smtClean="0"/>
          </a:p>
          <a:p>
            <a:r>
              <a:rPr lang="en-CA" sz="1400" dirty="0" smtClean="0"/>
              <a:t>Changer le </a:t>
            </a:r>
            <a:r>
              <a:rPr lang="en-CA" sz="1400" dirty="0" err="1" smtClean="0"/>
              <a:t>texte</a:t>
            </a:r>
            <a:r>
              <a:rPr lang="en-CA" sz="1400" dirty="0" smtClean="0"/>
              <a:t> du </a:t>
            </a:r>
            <a:r>
              <a:rPr lang="en-CA" sz="1400" dirty="0" err="1" smtClean="0"/>
              <a:t>paragraphe</a:t>
            </a:r>
            <a:r>
              <a:rPr lang="en-CA" sz="1400" dirty="0" smtClean="0"/>
              <a:t> avec </a:t>
            </a:r>
            <a:r>
              <a:rPr lang="en-CA" sz="1400" dirty="0" err="1" smtClean="0"/>
              <a:t>innerHTML</a:t>
            </a:r>
            <a:r>
              <a:rPr lang="en-CA" sz="1400" dirty="0" smtClean="0"/>
              <a:t>:</a:t>
            </a:r>
          </a:p>
          <a:p>
            <a:endParaRPr lang="fr-CA" sz="1400" dirty="0"/>
          </a:p>
          <a:p>
            <a:r>
              <a:rPr lang="fr-CA" sz="1400" dirty="0"/>
              <a:t>Par exemple, si l'on part du code HTML suivant :  </a:t>
            </a:r>
            <a:endParaRPr lang="fr-CA" sz="1400" dirty="0" smtClean="0"/>
          </a:p>
          <a:p>
            <a:r>
              <a:rPr lang="fr-CA" sz="1400" dirty="0"/>
              <a:t>	</a:t>
            </a:r>
            <a:r>
              <a:rPr lang="fr-CA" sz="1400" b="1" dirty="0" smtClean="0"/>
              <a:t>&lt;</a:t>
            </a:r>
            <a:r>
              <a:rPr lang="fr-CA" sz="1400" b="1" dirty="0"/>
              <a:t>p </a:t>
            </a:r>
            <a:r>
              <a:rPr lang="fr-CA" sz="1400" b="1" dirty="0" smtClean="0"/>
              <a:t>id="</a:t>
            </a:r>
            <a:r>
              <a:rPr lang="fr-CA" sz="1400" b="1" dirty="0" err="1" smtClean="0"/>
              <a:t>monparagraphe</a:t>
            </a:r>
            <a:r>
              <a:rPr lang="fr-CA" sz="1400" b="1" dirty="0" smtClean="0"/>
              <a:t>"&gt;Le contenu du paragraphe&lt;/</a:t>
            </a:r>
            <a:r>
              <a:rPr lang="fr-CA" sz="1400" b="1" dirty="0"/>
              <a:t>p&gt;</a:t>
            </a:r>
            <a:r>
              <a:rPr lang="fr-CA" sz="1400" dirty="0"/>
              <a:t> , </a:t>
            </a:r>
            <a:endParaRPr lang="fr-CA" sz="1400" dirty="0" smtClean="0"/>
          </a:p>
          <a:p>
            <a:endParaRPr lang="fr-CA" sz="1400" dirty="0" smtClean="0"/>
          </a:p>
          <a:p>
            <a:r>
              <a:rPr lang="fr-CA" sz="1400" dirty="0" smtClean="0"/>
              <a:t>on </a:t>
            </a:r>
            <a:r>
              <a:rPr lang="fr-CA" sz="1400" dirty="0"/>
              <a:t>pourra trouver cet élément avec le code JavaScript </a:t>
            </a:r>
            <a:r>
              <a:rPr lang="fr-CA" sz="1400" dirty="0" smtClean="0"/>
              <a:t>suivant et changer son texte </a:t>
            </a:r>
            <a:r>
              <a:rPr lang="fr-CA" sz="1400" dirty="0"/>
              <a:t>:</a:t>
            </a:r>
          </a:p>
          <a:p>
            <a:r>
              <a:rPr lang="fr-CA" sz="1400" dirty="0" smtClean="0"/>
              <a:t>	</a:t>
            </a:r>
            <a:r>
              <a:rPr lang="fr-CA" sz="1400" b="1" dirty="0" err="1" smtClean="0"/>
              <a:t>const</a:t>
            </a:r>
            <a:r>
              <a:rPr lang="fr-CA" sz="1400" b="1" dirty="0" smtClean="0"/>
              <a:t> </a:t>
            </a:r>
            <a:r>
              <a:rPr lang="fr-CA" sz="1400" b="1" dirty="0" err="1" smtClean="0"/>
              <a:t>monPara</a:t>
            </a:r>
            <a:r>
              <a:rPr lang="fr-CA" sz="1400" b="1" dirty="0" smtClean="0"/>
              <a:t> </a:t>
            </a:r>
            <a:r>
              <a:rPr lang="fr-CA" sz="1400" b="1" dirty="0"/>
              <a:t>= </a:t>
            </a:r>
            <a:r>
              <a:rPr lang="fr-CA" sz="1400" b="1" dirty="0" err="1"/>
              <a:t>document.getElementById</a:t>
            </a:r>
            <a:r>
              <a:rPr lang="fr-CA" sz="1400" b="1" dirty="0" smtClean="0"/>
              <a:t>(‘</a:t>
            </a:r>
            <a:r>
              <a:rPr lang="fr-CA" sz="1400" b="1" dirty="0" err="1" smtClean="0"/>
              <a:t>monparagraphe</a:t>
            </a:r>
            <a:r>
              <a:rPr lang="fr-CA" sz="1400" b="1" dirty="0" smtClean="0"/>
              <a:t>');</a:t>
            </a:r>
          </a:p>
          <a:p>
            <a:r>
              <a:rPr lang="en-CA" sz="1400" b="1" dirty="0"/>
              <a:t>	</a:t>
            </a:r>
            <a:r>
              <a:rPr lang="en-CA" sz="1400" b="1" dirty="0" err="1" smtClean="0"/>
              <a:t>monPara.innerHTML</a:t>
            </a:r>
            <a:r>
              <a:rPr lang="en-CA" sz="1400" b="1" dirty="0" smtClean="0"/>
              <a:t> = “Un </a:t>
            </a:r>
            <a:r>
              <a:rPr lang="en-CA" sz="1400" b="1" dirty="0" err="1" smtClean="0"/>
              <a:t>autre</a:t>
            </a:r>
            <a:r>
              <a:rPr lang="en-CA" sz="1400" b="1" dirty="0" smtClean="0"/>
              <a:t> </a:t>
            </a:r>
            <a:r>
              <a:rPr lang="en-CA" sz="1400" b="1" dirty="0" err="1" smtClean="0"/>
              <a:t>contenu</a:t>
            </a:r>
            <a:r>
              <a:rPr lang="en-CA" sz="1400" b="1" dirty="0" smtClean="0"/>
              <a:t> de </a:t>
            </a:r>
            <a:r>
              <a:rPr lang="en-CA" sz="1400" b="1" dirty="0" err="1" smtClean="0"/>
              <a:t>paragraphe</a:t>
            </a:r>
            <a:r>
              <a:rPr lang="en-CA" sz="1400" b="1" dirty="0" smtClean="0"/>
              <a:t>" </a:t>
            </a:r>
            <a:endParaRPr lang="fr-CA" sz="1400" b="1" dirty="0"/>
          </a:p>
          <a:p>
            <a:endParaRPr lang="fr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76804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getElementsByTagName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803840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getElementByTagName</a:t>
            </a:r>
            <a:endParaRPr lang="fr-CA" sz="2400" dirty="0" smtClean="0"/>
          </a:p>
          <a:p>
            <a:endParaRPr lang="en-CA" sz="1400" dirty="0" smtClean="0"/>
          </a:p>
          <a:p>
            <a:r>
              <a:rPr lang="fr-CA" sz="1400" dirty="0"/>
              <a:t>Avec cette méthode, vous rechercherez tous les éléments avec un nom de balise bien précis (par exemple tous les liens (  </a:t>
            </a:r>
            <a:r>
              <a:rPr lang="fr-CA" sz="1400" dirty="0" smtClean="0"/>
              <a:t>&lt;a&gt;  </a:t>
            </a:r>
            <a:r>
              <a:rPr lang="fr-CA" sz="1400" dirty="0"/>
              <a:t>), tous les boutons (  </a:t>
            </a:r>
            <a:r>
              <a:rPr lang="fr-CA" sz="1400" dirty="0" smtClean="0"/>
              <a:t>&lt;</a:t>
            </a:r>
            <a:r>
              <a:rPr lang="fr-CA" sz="1400" dirty="0" err="1" smtClean="0"/>
              <a:t>button</a:t>
            </a:r>
            <a:r>
              <a:rPr lang="fr-CA" sz="1400" dirty="0" smtClean="0"/>
              <a:t>&gt;  ), tous les paragraphes (&lt;p&gt;), etc...).</a:t>
            </a:r>
            <a:endParaRPr lang="fr-CA" sz="1400" dirty="0"/>
          </a:p>
          <a:p>
            <a:endParaRPr lang="fr-CA" sz="1400" dirty="0"/>
          </a:p>
          <a:p>
            <a:r>
              <a:rPr lang="fr-CA" sz="1400" dirty="0"/>
              <a:t>De la même manière que la méthode précédente, vous récupérerez la liste des éléments correspondants</a:t>
            </a:r>
            <a:r>
              <a:rPr lang="fr-CA" sz="1400" dirty="0" smtClean="0"/>
              <a:t>.  Cependant, ce vous allez récupérer est bien différent.  Dans le cas de </a:t>
            </a:r>
            <a:r>
              <a:rPr lang="fr-CA" sz="1400" dirty="0" err="1" smtClean="0"/>
              <a:t>getElementById</a:t>
            </a:r>
            <a:r>
              <a:rPr lang="fr-CA" sz="1400" dirty="0" smtClean="0"/>
              <a:t>, on </a:t>
            </a:r>
            <a:r>
              <a:rPr lang="fr-CA" sz="1400" dirty="0" err="1" smtClean="0"/>
              <a:t>récupére</a:t>
            </a:r>
            <a:r>
              <a:rPr lang="fr-CA" sz="1400" dirty="0" smtClean="0"/>
              <a:t> un nœud unique qui correspond à l’id de l’élément.  Dans le cas de </a:t>
            </a:r>
            <a:r>
              <a:rPr lang="fr-CA" sz="1400" dirty="0" err="1" smtClean="0"/>
              <a:t>getElementByTagName</a:t>
            </a:r>
            <a:r>
              <a:rPr lang="fr-CA" sz="1400" dirty="0" smtClean="0"/>
              <a:t>, vous récupérez un tableau de nœud qui correspondent à la balise recherchée.</a:t>
            </a:r>
          </a:p>
          <a:p>
            <a:endParaRPr lang="fr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24392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getElementsByTagName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48629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getElementByTagName</a:t>
            </a:r>
            <a:r>
              <a:rPr lang="fr-CA" sz="2400" dirty="0" smtClean="0"/>
              <a:t> - Exemple</a:t>
            </a:r>
          </a:p>
          <a:p>
            <a:endParaRPr lang="en-CA" sz="1400" dirty="0" smtClean="0"/>
          </a:p>
          <a:p>
            <a:r>
              <a:rPr lang="fr-CA" sz="1400" dirty="0" smtClean="0"/>
              <a:t>Soit la page Web suivante:		 </a:t>
            </a:r>
          </a:p>
          <a:p>
            <a:endParaRPr lang="fr-CA" sz="1400" dirty="0" smtClean="0"/>
          </a:p>
          <a:p>
            <a:r>
              <a:rPr lang="fr-CA" sz="1400" dirty="0"/>
              <a:t>&lt;div&gt;</a:t>
            </a:r>
          </a:p>
          <a:p>
            <a:r>
              <a:rPr lang="fr-CA" sz="1400" dirty="0"/>
              <a:t>    </a:t>
            </a:r>
            <a:r>
              <a:rPr lang="fr-CA" sz="1400" dirty="0" smtClean="0"/>
              <a:t>&lt;p&gt;Contenu </a:t>
            </a:r>
            <a:r>
              <a:rPr lang="fr-CA" sz="1400" dirty="0"/>
              <a:t>1</a:t>
            </a:r>
            <a:r>
              <a:rPr lang="fr-CA" sz="1400" dirty="0" smtClean="0"/>
              <a:t>&lt;/p&gt;</a:t>
            </a:r>
            <a:endParaRPr lang="fr-CA" sz="1400" dirty="0"/>
          </a:p>
          <a:p>
            <a:r>
              <a:rPr lang="fr-CA" sz="1400" dirty="0"/>
              <a:t>    </a:t>
            </a:r>
            <a:r>
              <a:rPr lang="fr-CA" sz="1400" dirty="0" smtClean="0"/>
              <a:t>&lt;p&gt;Contenu </a:t>
            </a:r>
            <a:r>
              <a:rPr lang="fr-CA" sz="1400" dirty="0"/>
              <a:t>2</a:t>
            </a:r>
            <a:r>
              <a:rPr lang="fr-CA" sz="1400" dirty="0" smtClean="0"/>
              <a:t>&lt;/p&gt;</a:t>
            </a:r>
            <a:endParaRPr lang="fr-CA" sz="1400" dirty="0"/>
          </a:p>
          <a:p>
            <a:r>
              <a:rPr lang="fr-CA" sz="1400" dirty="0"/>
              <a:t>    </a:t>
            </a:r>
            <a:r>
              <a:rPr lang="fr-CA" sz="1400" dirty="0" smtClean="0"/>
              <a:t>&lt;p&gt;Contenu </a:t>
            </a:r>
            <a:r>
              <a:rPr lang="fr-CA" sz="1400" dirty="0"/>
              <a:t>3</a:t>
            </a:r>
            <a:r>
              <a:rPr lang="fr-CA" sz="1400" dirty="0" smtClean="0"/>
              <a:t>&lt;/p&gt;</a:t>
            </a:r>
            <a:endParaRPr lang="fr-CA" sz="1400" dirty="0"/>
          </a:p>
          <a:p>
            <a:r>
              <a:rPr lang="fr-CA" sz="1400" dirty="0"/>
              <a:t>&lt;/div&gt;</a:t>
            </a:r>
          </a:p>
          <a:p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99411" y="1864821"/>
            <a:ext cx="537279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/>
              <a:t>On récupère tous les éléments &lt;p&gt;</a:t>
            </a:r>
          </a:p>
          <a:p>
            <a:endParaRPr lang="en-CA" sz="1400" dirty="0" smtClean="0"/>
          </a:p>
          <a:p>
            <a:r>
              <a:rPr lang="fr-CA" sz="1400" dirty="0" err="1"/>
              <a:t>const</a:t>
            </a:r>
            <a:r>
              <a:rPr lang="fr-CA" sz="1400" dirty="0"/>
              <a:t> </a:t>
            </a:r>
            <a:r>
              <a:rPr lang="fr-CA" sz="1400" dirty="0" err="1" smtClean="0"/>
              <a:t>lesParagraphes</a:t>
            </a:r>
            <a:r>
              <a:rPr lang="fr-CA" sz="1400" dirty="0" smtClean="0"/>
              <a:t> </a:t>
            </a:r>
            <a:r>
              <a:rPr lang="fr-CA" sz="1400" dirty="0"/>
              <a:t>= </a:t>
            </a:r>
            <a:r>
              <a:rPr lang="fr-CA" sz="1400" dirty="0" err="1" smtClean="0"/>
              <a:t>document.getElementsByTagName</a:t>
            </a:r>
            <a:r>
              <a:rPr lang="fr-CA" sz="1400" dirty="0" smtClean="0"/>
              <a:t>('p');</a:t>
            </a:r>
            <a:endParaRPr lang="fr-CA" sz="1400" dirty="0"/>
          </a:p>
          <a:p>
            <a:r>
              <a:rPr lang="fr-CA" sz="1400" dirty="0" err="1"/>
              <a:t>const</a:t>
            </a:r>
            <a:r>
              <a:rPr lang="fr-CA" sz="1400" dirty="0"/>
              <a:t> </a:t>
            </a:r>
            <a:r>
              <a:rPr lang="fr-CA" sz="1400" dirty="0" err="1" smtClean="0"/>
              <a:t>troisiemeParagraphe</a:t>
            </a:r>
            <a:r>
              <a:rPr lang="fr-CA" sz="1400" dirty="0" smtClean="0"/>
              <a:t> = </a:t>
            </a:r>
            <a:r>
              <a:rPr lang="fr-CA" sz="1400" dirty="0" err="1" smtClean="0"/>
              <a:t>lesParagraphes</a:t>
            </a:r>
            <a:r>
              <a:rPr lang="fr-CA" sz="1400" dirty="0" smtClean="0"/>
              <a:t>[2];</a:t>
            </a:r>
          </a:p>
          <a:p>
            <a:endParaRPr lang="en-CA" sz="1400" dirty="0"/>
          </a:p>
          <a:p>
            <a:r>
              <a:rPr lang="en-CA" sz="1400" dirty="0" smtClean="0"/>
              <a:t>On change le </a:t>
            </a:r>
            <a:r>
              <a:rPr lang="en-CA" sz="1400" dirty="0" err="1" smtClean="0"/>
              <a:t>texte</a:t>
            </a:r>
            <a:r>
              <a:rPr lang="en-CA" sz="1400" dirty="0" smtClean="0"/>
              <a:t>:</a:t>
            </a:r>
          </a:p>
          <a:p>
            <a:r>
              <a:rPr lang="en-CA" sz="1400" dirty="0" err="1" smtClean="0"/>
              <a:t>troisiemeParagraphe.innerHTML</a:t>
            </a:r>
            <a:r>
              <a:rPr lang="en-CA" sz="1400" dirty="0" smtClean="0"/>
              <a:t> = "Le </a:t>
            </a:r>
            <a:r>
              <a:rPr lang="en-CA" sz="1400" dirty="0" err="1" smtClean="0"/>
              <a:t>troisième</a:t>
            </a:r>
            <a:r>
              <a:rPr lang="en-CA" sz="1400" dirty="0" smtClean="0"/>
              <a:t> </a:t>
            </a:r>
            <a:r>
              <a:rPr lang="en-CA" sz="1400" dirty="0" err="1" smtClean="0"/>
              <a:t>paragraphe</a:t>
            </a:r>
            <a:r>
              <a:rPr lang="en-CA" sz="1400" dirty="0" smtClean="0"/>
              <a:t>“; </a:t>
            </a:r>
          </a:p>
          <a:p>
            <a:r>
              <a:rPr lang="en-CA" sz="1400" dirty="0" err="1" smtClean="0"/>
              <a:t>troisiemeParagraphe.style.color</a:t>
            </a:r>
            <a:r>
              <a:rPr lang="en-CA" sz="1400" dirty="0" smtClean="0"/>
              <a:t> = "green“;  //Il y a </a:t>
            </a:r>
            <a:r>
              <a:rPr lang="en-CA" sz="1400" dirty="0" err="1" smtClean="0"/>
              <a:t>mieux</a:t>
            </a:r>
            <a:r>
              <a:rPr lang="en-CA" sz="1400" dirty="0" smtClean="0"/>
              <a:t> pour </a:t>
            </a:r>
            <a:r>
              <a:rPr lang="en-CA" sz="1400" dirty="0" err="1" smtClean="0"/>
              <a:t>cela</a:t>
            </a:r>
            <a:endParaRPr lang="fr-CA" sz="1400" dirty="0" smtClean="0"/>
          </a:p>
          <a:p>
            <a:endParaRPr lang="en-CA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78182" y="2776451"/>
            <a:ext cx="3956858" cy="29925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54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querySelector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769758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querySelector</a:t>
            </a:r>
            <a:endParaRPr lang="fr-CA" sz="2400" dirty="0" smtClean="0"/>
          </a:p>
          <a:p>
            <a:endParaRPr lang="en-CA" sz="2400" dirty="0"/>
          </a:p>
          <a:p>
            <a:r>
              <a:rPr lang="en-CA" sz="2000" dirty="0" err="1" smtClean="0"/>
              <a:t>Cette</a:t>
            </a:r>
            <a:r>
              <a:rPr lang="en-CA" sz="2000" dirty="0" smtClean="0"/>
              <a:t> </a:t>
            </a:r>
            <a:r>
              <a:rPr lang="en-CA" sz="2000" dirty="0" err="1" smtClean="0"/>
              <a:t>méthode</a:t>
            </a:r>
            <a:r>
              <a:rPr lang="en-CA" sz="2000" dirty="0" smtClean="0"/>
              <a:t> </a:t>
            </a:r>
            <a:r>
              <a:rPr lang="en-CA" sz="2000" dirty="0" err="1" smtClean="0"/>
              <a:t>est</a:t>
            </a:r>
            <a:r>
              <a:rPr lang="en-CA" sz="2000" dirty="0" smtClean="0"/>
              <a:t> </a:t>
            </a:r>
            <a:r>
              <a:rPr lang="en-CA" sz="2000" dirty="0" err="1" smtClean="0"/>
              <a:t>relativement</a:t>
            </a:r>
            <a:r>
              <a:rPr lang="en-CA" sz="2000" dirty="0" smtClean="0"/>
              <a:t> </a:t>
            </a:r>
            <a:r>
              <a:rPr lang="en-CA" sz="2000" dirty="0" err="1" smtClean="0"/>
              <a:t>récente</a:t>
            </a:r>
            <a:r>
              <a:rPr lang="en-CA" sz="2000" dirty="0" smtClean="0"/>
              <a:t> en JavaScript (2013) et </a:t>
            </a:r>
            <a:r>
              <a:rPr lang="en-CA" sz="2000" dirty="0" err="1" smtClean="0"/>
              <a:t>permet</a:t>
            </a:r>
            <a:r>
              <a:rPr lang="en-CA" sz="2000" dirty="0" smtClean="0"/>
              <a:t> de </a:t>
            </a:r>
            <a:r>
              <a:rPr lang="fr-CA" sz="2000" dirty="0" smtClean="0"/>
              <a:t>cibler </a:t>
            </a:r>
            <a:r>
              <a:rPr lang="fr-CA" sz="2000" dirty="0"/>
              <a:t>que le premier élément trouvé et ne renvoie donc qu’un seul objet</a:t>
            </a:r>
            <a:r>
              <a:rPr lang="fr-CA" sz="2000" dirty="0" smtClean="0"/>
              <a:t>.</a:t>
            </a:r>
          </a:p>
          <a:p>
            <a:endParaRPr lang="en-CA" sz="2000" dirty="0"/>
          </a:p>
          <a:p>
            <a:r>
              <a:rPr lang="en-CA" sz="2000" dirty="0" err="1" smtClean="0"/>
              <a:t>Quelle</a:t>
            </a:r>
            <a:r>
              <a:rPr lang="en-CA" sz="2000" dirty="0" smtClean="0"/>
              <a:t> </a:t>
            </a:r>
            <a:r>
              <a:rPr lang="en-CA" sz="2000" dirty="0" err="1" smtClean="0"/>
              <a:t>est</a:t>
            </a:r>
            <a:r>
              <a:rPr lang="en-CA" sz="2000" dirty="0" smtClean="0"/>
              <a:t> </a:t>
            </a:r>
            <a:r>
              <a:rPr lang="en-CA" sz="2000" dirty="0" err="1" smtClean="0"/>
              <a:t>donc</a:t>
            </a:r>
            <a:r>
              <a:rPr lang="en-CA" sz="2000" dirty="0" smtClean="0"/>
              <a:t> la </a:t>
            </a:r>
            <a:r>
              <a:rPr lang="en-CA" sz="2000" dirty="0" err="1" smtClean="0"/>
              <a:t>différence</a:t>
            </a:r>
            <a:r>
              <a:rPr lang="en-CA" sz="2000" dirty="0" smtClean="0"/>
              <a:t> avec </a:t>
            </a:r>
            <a:r>
              <a:rPr lang="en-CA" sz="2000" dirty="0" err="1" smtClean="0"/>
              <a:t>getElementById</a:t>
            </a:r>
            <a:r>
              <a:rPr lang="en-CA" sz="2000" dirty="0" smtClean="0"/>
              <a:t> ?</a:t>
            </a:r>
          </a:p>
          <a:p>
            <a:endParaRPr lang="en-CA" sz="2000" dirty="0"/>
          </a:p>
          <a:p>
            <a:r>
              <a:rPr lang="en-CA" sz="2000" dirty="0" err="1" smtClean="0"/>
              <a:t>querySelector</a:t>
            </a:r>
            <a:r>
              <a:rPr lang="en-CA" sz="2000" dirty="0" smtClean="0"/>
              <a:t> </a:t>
            </a:r>
            <a:r>
              <a:rPr lang="en-CA" sz="2000" dirty="0" err="1" smtClean="0"/>
              <a:t>est</a:t>
            </a:r>
            <a:r>
              <a:rPr lang="en-CA" sz="2000" dirty="0" smtClean="0"/>
              <a:t> plus flexible car la </a:t>
            </a:r>
            <a:r>
              <a:rPr lang="en-CA" sz="2000" dirty="0" err="1" smtClean="0"/>
              <a:t>recherche</a:t>
            </a:r>
            <a:r>
              <a:rPr lang="en-CA" sz="2000" dirty="0" smtClean="0"/>
              <a:t> </a:t>
            </a:r>
            <a:r>
              <a:rPr lang="en-CA" sz="2000" dirty="0" err="1" smtClean="0"/>
              <a:t>peut</a:t>
            </a:r>
            <a:r>
              <a:rPr lang="en-CA" sz="2000" dirty="0" smtClean="0"/>
              <a:t> se faire avec un id, un nom de </a:t>
            </a:r>
            <a:r>
              <a:rPr lang="en-CA" sz="2000" dirty="0" err="1" smtClean="0"/>
              <a:t>balise</a:t>
            </a:r>
            <a:r>
              <a:rPr lang="en-CA" sz="2000" dirty="0" smtClean="0"/>
              <a:t>, un nom de </a:t>
            </a:r>
            <a:r>
              <a:rPr lang="en-CA" sz="2000" dirty="0" err="1" smtClean="0"/>
              <a:t>classe</a:t>
            </a:r>
            <a:r>
              <a:rPr lang="en-CA" sz="2000" dirty="0" smtClean="0"/>
              <a:t> </a:t>
            </a:r>
            <a:r>
              <a:rPr lang="en-CA" sz="2000" dirty="0" err="1" smtClean="0"/>
              <a:t>ou</a:t>
            </a:r>
            <a:r>
              <a:rPr lang="en-CA" sz="2000" dirty="0" smtClean="0"/>
              <a:t> des </a:t>
            </a:r>
            <a:r>
              <a:rPr lang="en-CA" sz="2000" dirty="0" err="1" smtClean="0"/>
              <a:t>sélecteurs</a:t>
            </a:r>
            <a:r>
              <a:rPr lang="en-CA" sz="2000" dirty="0" smtClean="0"/>
              <a:t> plus complexes.</a:t>
            </a:r>
            <a:endParaRPr lang="fr-CA" sz="2000" dirty="0" smtClean="0"/>
          </a:p>
          <a:p>
            <a:endParaRPr lang="en-CA" sz="1400" dirty="0" smtClean="0"/>
          </a:p>
          <a:p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99411" y="1864821"/>
            <a:ext cx="53727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400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256766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querySelector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769758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querySelector</a:t>
            </a:r>
            <a:r>
              <a:rPr lang="fr-CA" sz="2400" dirty="0" smtClean="0"/>
              <a:t> – Exemple 1</a:t>
            </a:r>
          </a:p>
          <a:p>
            <a:r>
              <a:rPr lang="en-CA" sz="2400" dirty="0" err="1" smtClean="0"/>
              <a:t>Récupérer</a:t>
            </a:r>
            <a:r>
              <a:rPr lang="en-CA" sz="2400" dirty="0" smtClean="0"/>
              <a:t> </a:t>
            </a:r>
            <a:r>
              <a:rPr lang="en-CA" sz="2400" dirty="0" err="1" smtClean="0"/>
              <a:t>selon</a:t>
            </a:r>
            <a:r>
              <a:rPr lang="en-CA" sz="2400" dirty="0" smtClean="0"/>
              <a:t> la </a:t>
            </a:r>
            <a:r>
              <a:rPr lang="en-CA" sz="2400" dirty="0" err="1" smtClean="0"/>
              <a:t>balise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err="1" smtClean="0"/>
              <a:t>Soit</a:t>
            </a:r>
            <a:r>
              <a:rPr lang="en-CA" sz="2400" dirty="0" smtClean="0"/>
              <a:t> la page Web </a:t>
            </a:r>
            <a:r>
              <a:rPr lang="en-CA" sz="2400" dirty="0" err="1" smtClean="0"/>
              <a:t>suivante</a:t>
            </a:r>
            <a:r>
              <a:rPr lang="en-CA" sz="2400" dirty="0" smtClean="0"/>
              <a:t>:</a:t>
            </a:r>
          </a:p>
          <a:p>
            <a:endParaRPr lang="en-CA" sz="2400" dirty="0"/>
          </a:p>
          <a:p>
            <a:r>
              <a:rPr lang="en-CA" sz="1400" dirty="0" smtClean="0"/>
              <a:t>&lt;body&gt;</a:t>
            </a:r>
          </a:p>
          <a:p>
            <a:r>
              <a:rPr lang="en-CA" sz="1400" dirty="0" smtClean="0"/>
              <a:t>&lt;div&gt;</a:t>
            </a:r>
          </a:p>
          <a:p>
            <a:r>
              <a:rPr lang="en-CA" sz="1400" dirty="0" smtClean="0"/>
              <a:t>&lt;p&gt;Premier </a:t>
            </a:r>
            <a:r>
              <a:rPr lang="en-CA" sz="1400" dirty="0" err="1" smtClean="0"/>
              <a:t>paragraphe</a:t>
            </a:r>
            <a:r>
              <a:rPr lang="en-CA" sz="1400" dirty="0" smtClean="0"/>
              <a:t>&lt;/p&gt;</a:t>
            </a:r>
          </a:p>
          <a:p>
            <a:r>
              <a:rPr lang="en-CA" sz="1400" dirty="0" smtClean="0"/>
              <a:t>&lt;p&gt;</a:t>
            </a:r>
            <a:r>
              <a:rPr lang="en-CA" sz="1400" dirty="0" err="1" smtClean="0"/>
              <a:t>Deuxième</a:t>
            </a:r>
            <a:r>
              <a:rPr lang="en-CA" sz="1400" dirty="0" smtClean="0"/>
              <a:t> </a:t>
            </a:r>
            <a:r>
              <a:rPr lang="en-CA" sz="1400" dirty="0" err="1"/>
              <a:t>paragraphe</a:t>
            </a:r>
            <a:r>
              <a:rPr lang="en-CA" sz="1400" dirty="0"/>
              <a:t>&lt;/p&gt;</a:t>
            </a:r>
          </a:p>
          <a:p>
            <a:r>
              <a:rPr lang="en-CA" sz="1400" dirty="0"/>
              <a:t>&lt;</a:t>
            </a:r>
            <a:r>
              <a:rPr lang="en-CA" sz="1400" dirty="0" smtClean="0"/>
              <a:t>p&gt;</a:t>
            </a:r>
            <a:r>
              <a:rPr lang="en-CA" sz="1400" dirty="0" err="1" smtClean="0"/>
              <a:t>Troisième</a:t>
            </a:r>
            <a:r>
              <a:rPr lang="en-CA" sz="1400" dirty="0" smtClean="0"/>
              <a:t> </a:t>
            </a:r>
            <a:r>
              <a:rPr lang="en-CA" sz="1400" dirty="0" err="1"/>
              <a:t>paragraphe</a:t>
            </a:r>
            <a:r>
              <a:rPr lang="en-CA" sz="1400" dirty="0"/>
              <a:t>&lt;/p&gt;</a:t>
            </a:r>
          </a:p>
          <a:p>
            <a:r>
              <a:rPr lang="en-CA" sz="1400" dirty="0" smtClean="0"/>
              <a:t>&lt;/div&gt;</a:t>
            </a:r>
          </a:p>
          <a:p>
            <a:r>
              <a:rPr lang="en-CA" sz="1400" dirty="0" smtClean="0"/>
              <a:t>&lt;/body&gt;</a:t>
            </a:r>
          </a:p>
          <a:p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430684" y="1640377"/>
            <a:ext cx="537279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400" dirty="0" smtClean="0"/>
          </a:p>
          <a:p>
            <a:r>
              <a:rPr lang="en-CA" sz="2000" dirty="0" err="1" smtClean="0"/>
              <a:t>Accédons</a:t>
            </a:r>
            <a:r>
              <a:rPr lang="en-CA" sz="2000" dirty="0" smtClean="0"/>
              <a:t> au premier </a:t>
            </a:r>
            <a:r>
              <a:rPr lang="en-CA" sz="2000" dirty="0" err="1" smtClean="0"/>
              <a:t>paragraphe</a:t>
            </a:r>
            <a:r>
              <a:rPr lang="en-CA" sz="2000" dirty="0" smtClean="0"/>
              <a:t> :</a:t>
            </a:r>
          </a:p>
          <a:p>
            <a:endParaRPr lang="en-CA" sz="2000" dirty="0" smtClean="0"/>
          </a:p>
          <a:p>
            <a:r>
              <a:rPr lang="en-CA" sz="2000" dirty="0" smtClean="0"/>
              <a:t>let para1 = </a:t>
            </a:r>
            <a:r>
              <a:rPr lang="en-CA" sz="2000" dirty="0" err="1" smtClean="0"/>
              <a:t>document.querySelector</a:t>
            </a:r>
            <a:r>
              <a:rPr lang="en-CA" sz="2000" dirty="0" smtClean="0"/>
              <a:t>("p");</a:t>
            </a:r>
          </a:p>
          <a:p>
            <a:endParaRPr lang="en-CA" sz="2000" dirty="0"/>
          </a:p>
          <a:p>
            <a:r>
              <a:rPr lang="en-CA" sz="2000" dirty="0" smtClean="0"/>
              <a:t>para1.innerHTML = "Je change le </a:t>
            </a:r>
            <a:r>
              <a:rPr lang="en-CA" sz="2000" dirty="0" err="1" smtClean="0"/>
              <a:t>texte</a:t>
            </a:r>
            <a:r>
              <a:rPr lang="en-CA" sz="2000" dirty="0" smtClean="0"/>
              <a:t>";</a:t>
            </a:r>
          </a:p>
          <a:p>
            <a:endParaRPr lang="en-CA" sz="2400" dirty="0" smtClean="0"/>
          </a:p>
          <a:p>
            <a:r>
              <a:rPr lang="en-CA" sz="1600" dirty="0" err="1" smtClean="0"/>
              <a:t>Remarquez</a:t>
            </a:r>
            <a:r>
              <a:rPr lang="en-CA" sz="1600" dirty="0" smtClean="0"/>
              <a:t> </a:t>
            </a:r>
            <a:r>
              <a:rPr lang="en-CA" sz="1600" dirty="0" err="1" smtClean="0"/>
              <a:t>qu’il</a:t>
            </a:r>
            <a:r>
              <a:rPr lang="en-CA" sz="1600" dirty="0" smtClean="0"/>
              <a:t> </a:t>
            </a:r>
            <a:r>
              <a:rPr lang="en-CA" sz="1600" dirty="0" err="1" smtClean="0"/>
              <a:t>aurait</a:t>
            </a:r>
            <a:r>
              <a:rPr lang="en-CA" sz="1600" dirty="0" smtClean="0"/>
              <a:t> </a:t>
            </a:r>
            <a:r>
              <a:rPr lang="en-CA" sz="1600" dirty="0" err="1" smtClean="0"/>
              <a:t>fallu</a:t>
            </a:r>
            <a:r>
              <a:rPr lang="en-CA" sz="1600" dirty="0" smtClean="0"/>
              <a:t> </a:t>
            </a:r>
            <a:r>
              <a:rPr lang="en-CA" sz="1600" dirty="0" err="1" smtClean="0"/>
              <a:t>associer</a:t>
            </a:r>
            <a:r>
              <a:rPr lang="en-CA" sz="1600" dirty="0" smtClean="0"/>
              <a:t> un id au premier</a:t>
            </a:r>
          </a:p>
          <a:p>
            <a:r>
              <a:rPr lang="en-CA" sz="1600" dirty="0" smtClean="0"/>
              <a:t> &lt;p&gt; pour </a:t>
            </a:r>
            <a:r>
              <a:rPr lang="en-CA" sz="1600" dirty="0" err="1" smtClean="0"/>
              <a:t>que</a:t>
            </a:r>
            <a:r>
              <a:rPr lang="en-CA" sz="1600" dirty="0" smtClean="0"/>
              <a:t> </a:t>
            </a:r>
            <a:r>
              <a:rPr lang="en-CA" sz="1600" dirty="0" err="1" smtClean="0"/>
              <a:t>getElementById</a:t>
            </a:r>
            <a:r>
              <a:rPr lang="en-CA" sz="1600" dirty="0" smtClean="0"/>
              <a:t> </a:t>
            </a:r>
            <a:r>
              <a:rPr lang="en-CA" sz="1600" dirty="0" err="1" smtClean="0"/>
              <a:t>fasse</a:t>
            </a:r>
            <a:r>
              <a:rPr lang="en-CA" sz="1600" dirty="0" smtClean="0"/>
              <a:t> la </a:t>
            </a:r>
            <a:r>
              <a:rPr lang="en-CA" sz="1600" dirty="0" err="1" smtClean="0"/>
              <a:t>même</a:t>
            </a:r>
            <a:r>
              <a:rPr lang="en-CA" sz="1600" dirty="0" smtClean="0"/>
              <a:t> chose</a:t>
            </a:r>
            <a:endParaRPr lang="en-CA" sz="2400" dirty="0" smtClean="0"/>
          </a:p>
          <a:p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687813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querySelector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769758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querySelector</a:t>
            </a:r>
            <a:r>
              <a:rPr lang="fr-CA" sz="2400" dirty="0" smtClean="0"/>
              <a:t> – Exemple 2</a:t>
            </a:r>
          </a:p>
          <a:p>
            <a:r>
              <a:rPr lang="en-CA" sz="2400" dirty="0" err="1" smtClean="0"/>
              <a:t>Récupérer</a:t>
            </a:r>
            <a:r>
              <a:rPr lang="en-CA" sz="2400" dirty="0" smtClean="0"/>
              <a:t> </a:t>
            </a:r>
            <a:r>
              <a:rPr lang="en-CA" sz="2400" dirty="0" err="1" smtClean="0"/>
              <a:t>selon</a:t>
            </a:r>
            <a:r>
              <a:rPr lang="en-CA" sz="2400" dirty="0" smtClean="0"/>
              <a:t> </a:t>
            </a:r>
            <a:r>
              <a:rPr lang="en-CA" sz="2400" dirty="0" err="1" smtClean="0"/>
              <a:t>l’id</a:t>
            </a:r>
            <a:endParaRPr lang="fr-CA" sz="2400" dirty="0" smtClean="0"/>
          </a:p>
          <a:p>
            <a:endParaRPr lang="en-CA" sz="2400" dirty="0" smtClean="0"/>
          </a:p>
          <a:p>
            <a:r>
              <a:rPr lang="en-CA" sz="2400" dirty="0" err="1" smtClean="0"/>
              <a:t>Soit</a:t>
            </a:r>
            <a:r>
              <a:rPr lang="en-CA" sz="2400" dirty="0" smtClean="0"/>
              <a:t> la page Web </a:t>
            </a:r>
            <a:r>
              <a:rPr lang="en-CA" sz="2400" dirty="0" err="1" smtClean="0"/>
              <a:t>suivante</a:t>
            </a:r>
            <a:r>
              <a:rPr lang="en-CA" sz="2400" dirty="0" smtClean="0"/>
              <a:t>:</a:t>
            </a:r>
          </a:p>
          <a:p>
            <a:endParaRPr lang="en-CA" sz="2400" dirty="0"/>
          </a:p>
          <a:p>
            <a:r>
              <a:rPr lang="en-CA" sz="1400" dirty="0" smtClean="0"/>
              <a:t>&lt;body&gt;</a:t>
            </a:r>
          </a:p>
          <a:p>
            <a:r>
              <a:rPr lang="en-CA" sz="1400" dirty="0" smtClean="0"/>
              <a:t>&lt;div&gt;</a:t>
            </a:r>
          </a:p>
          <a:p>
            <a:r>
              <a:rPr lang="en-CA" sz="1400" dirty="0" smtClean="0"/>
              <a:t>&lt;p&gt;Premier </a:t>
            </a:r>
            <a:r>
              <a:rPr lang="en-CA" sz="1400" dirty="0" err="1" smtClean="0"/>
              <a:t>paragraphe</a:t>
            </a:r>
            <a:r>
              <a:rPr lang="en-CA" sz="1400" dirty="0" smtClean="0"/>
              <a:t>&lt;/p&gt;</a:t>
            </a:r>
          </a:p>
          <a:p>
            <a:r>
              <a:rPr lang="en-CA" sz="1400" dirty="0" smtClean="0"/>
              <a:t>&lt;p id="p2" &gt;</a:t>
            </a:r>
            <a:r>
              <a:rPr lang="en-CA" sz="1400" dirty="0" err="1" smtClean="0"/>
              <a:t>Deuxième</a:t>
            </a:r>
            <a:r>
              <a:rPr lang="en-CA" sz="1400" dirty="0" smtClean="0"/>
              <a:t> </a:t>
            </a:r>
            <a:r>
              <a:rPr lang="en-CA" sz="1400" dirty="0" err="1"/>
              <a:t>paragraphe</a:t>
            </a:r>
            <a:r>
              <a:rPr lang="en-CA" sz="1400" dirty="0"/>
              <a:t>&lt;/p&gt;</a:t>
            </a:r>
          </a:p>
          <a:p>
            <a:r>
              <a:rPr lang="en-CA" sz="1400" dirty="0"/>
              <a:t>&lt;</a:t>
            </a:r>
            <a:r>
              <a:rPr lang="en-CA" sz="1400" dirty="0" smtClean="0"/>
              <a:t>p&gt;</a:t>
            </a:r>
            <a:r>
              <a:rPr lang="en-CA" sz="1400" dirty="0" err="1" smtClean="0"/>
              <a:t>Troisième</a:t>
            </a:r>
            <a:r>
              <a:rPr lang="en-CA" sz="1400" dirty="0" smtClean="0"/>
              <a:t> </a:t>
            </a:r>
            <a:r>
              <a:rPr lang="en-CA" sz="1400" dirty="0" err="1"/>
              <a:t>paragraphe</a:t>
            </a:r>
            <a:r>
              <a:rPr lang="en-CA" sz="1400" dirty="0"/>
              <a:t>&lt;/p&gt;</a:t>
            </a:r>
          </a:p>
          <a:p>
            <a:r>
              <a:rPr lang="en-CA" sz="1400" dirty="0" smtClean="0"/>
              <a:t>&lt;/div&gt;</a:t>
            </a:r>
          </a:p>
          <a:p>
            <a:r>
              <a:rPr lang="en-CA" sz="1400" dirty="0" smtClean="0"/>
              <a:t>&lt;/body&gt;</a:t>
            </a:r>
          </a:p>
          <a:p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23113" y="1719359"/>
            <a:ext cx="537279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400" dirty="0" smtClean="0"/>
          </a:p>
          <a:p>
            <a:r>
              <a:rPr lang="en-CA" sz="2000" dirty="0" err="1" smtClean="0"/>
              <a:t>Accédons</a:t>
            </a:r>
            <a:r>
              <a:rPr lang="en-CA" sz="2000" dirty="0" smtClean="0"/>
              <a:t> au 2e </a:t>
            </a:r>
            <a:r>
              <a:rPr lang="en-CA" sz="2000" dirty="0" err="1" smtClean="0"/>
              <a:t>paragraphe</a:t>
            </a:r>
            <a:r>
              <a:rPr lang="en-CA" sz="2000" dirty="0" smtClean="0"/>
              <a:t> :</a:t>
            </a:r>
          </a:p>
          <a:p>
            <a:endParaRPr lang="en-CA" sz="2000" dirty="0" smtClean="0"/>
          </a:p>
          <a:p>
            <a:r>
              <a:rPr lang="en-CA" sz="2000" dirty="0" smtClean="0"/>
              <a:t>let para2 = </a:t>
            </a:r>
            <a:r>
              <a:rPr lang="en-CA" sz="2000" dirty="0" err="1" smtClean="0"/>
              <a:t>document.querySelector</a:t>
            </a:r>
            <a:r>
              <a:rPr lang="en-CA" sz="2000" dirty="0" smtClean="0"/>
              <a:t>("#p2");</a:t>
            </a:r>
          </a:p>
          <a:p>
            <a:endParaRPr lang="en-CA" sz="2000" dirty="0"/>
          </a:p>
          <a:p>
            <a:r>
              <a:rPr lang="en-CA" sz="2000" dirty="0" smtClean="0"/>
              <a:t>para2.innerHTML = "Je change le </a:t>
            </a:r>
            <a:r>
              <a:rPr lang="en-CA" sz="2000" dirty="0" err="1" smtClean="0"/>
              <a:t>texte</a:t>
            </a:r>
            <a:r>
              <a:rPr lang="en-CA" sz="2000" dirty="0" smtClean="0"/>
              <a:t>";</a:t>
            </a:r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074035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querySelector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769758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querySelector</a:t>
            </a:r>
            <a:r>
              <a:rPr lang="fr-CA" sz="2400" dirty="0" smtClean="0"/>
              <a:t> – Exemple 3</a:t>
            </a:r>
          </a:p>
          <a:p>
            <a:r>
              <a:rPr lang="en-CA" sz="2400" dirty="0" err="1" smtClean="0"/>
              <a:t>Récupérer</a:t>
            </a:r>
            <a:r>
              <a:rPr lang="en-CA" sz="2400" dirty="0" smtClean="0"/>
              <a:t> </a:t>
            </a:r>
            <a:r>
              <a:rPr lang="en-CA" sz="2400" dirty="0" err="1" smtClean="0"/>
              <a:t>selon</a:t>
            </a:r>
            <a:r>
              <a:rPr lang="en-CA" sz="2400" dirty="0" smtClean="0"/>
              <a:t> la </a:t>
            </a:r>
            <a:r>
              <a:rPr lang="en-CA" sz="2400" dirty="0" err="1" smtClean="0"/>
              <a:t>classe</a:t>
            </a:r>
            <a:endParaRPr lang="fr-CA" sz="2400" dirty="0" smtClean="0"/>
          </a:p>
          <a:p>
            <a:endParaRPr lang="en-CA" sz="2400" dirty="0" smtClean="0"/>
          </a:p>
          <a:p>
            <a:r>
              <a:rPr lang="en-CA" sz="2400" dirty="0" err="1" smtClean="0"/>
              <a:t>Soit</a:t>
            </a:r>
            <a:r>
              <a:rPr lang="en-CA" sz="2400" dirty="0" smtClean="0"/>
              <a:t> la page Web </a:t>
            </a:r>
            <a:r>
              <a:rPr lang="en-CA" sz="2400" dirty="0" err="1" smtClean="0"/>
              <a:t>suivante</a:t>
            </a:r>
            <a:r>
              <a:rPr lang="en-CA" sz="2400" dirty="0" smtClean="0"/>
              <a:t>:</a:t>
            </a:r>
          </a:p>
          <a:p>
            <a:endParaRPr lang="en-CA" sz="2400" dirty="0"/>
          </a:p>
          <a:p>
            <a:r>
              <a:rPr lang="en-CA" sz="1400" dirty="0" smtClean="0"/>
              <a:t>&lt;body&gt;</a:t>
            </a:r>
          </a:p>
          <a:p>
            <a:r>
              <a:rPr lang="en-CA" sz="1400" dirty="0" smtClean="0"/>
              <a:t>&lt;div&gt;</a:t>
            </a:r>
          </a:p>
          <a:p>
            <a:r>
              <a:rPr lang="en-CA" sz="1400" dirty="0" smtClean="0"/>
              <a:t>&lt;p class="red" &gt;Premier </a:t>
            </a:r>
            <a:r>
              <a:rPr lang="en-CA" sz="1400" dirty="0" err="1" smtClean="0"/>
              <a:t>paragraphe</a:t>
            </a:r>
            <a:r>
              <a:rPr lang="en-CA" sz="1400" dirty="0" smtClean="0"/>
              <a:t>&lt;/p&gt;</a:t>
            </a:r>
          </a:p>
          <a:p>
            <a:r>
              <a:rPr lang="en-CA" sz="1400" dirty="0" smtClean="0"/>
              <a:t>&lt;p &gt;</a:t>
            </a:r>
            <a:r>
              <a:rPr lang="en-CA" sz="1400" dirty="0" err="1" smtClean="0"/>
              <a:t>Deuxième</a:t>
            </a:r>
            <a:r>
              <a:rPr lang="en-CA" sz="1400" dirty="0" smtClean="0"/>
              <a:t> </a:t>
            </a:r>
            <a:r>
              <a:rPr lang="en-CA" sz="1400" dirty="0" err="1"/>
              <a:t>paragraphe</a:t>
            </a:r>
            <a:r>
              <a:rPr lang="en-CA" sz="1400" dirty="0"/>
              <a:t>&lt;/p&gt;</a:t>
            </a:r>
          </a:p>
          <a:p>
            <a:r>
              <a:rPr lang="en-CA" sz="1400" dirty="0"/>
              <a:t>&lt;</a:t>
            </a:r>
            <a:r>
              <a:rPr lang="en-CA" sz="1400" dirty="0" smtClean="0"/>
              <a:t>p&gt;</a:t>
            </a:r>
            <a:r>
              <a:rPr lang="en-CA" sz="1400" dirty="0" err="1" smtClean="0"/>
              <a:t>Troisième</a:t>
            </a:r>
            <a:r>
              <a:rPr lang="en-CA" sz="1400" dirty="0" smtClean="0"/>
              <a:t> </a:t>
            </a:r>
            <a:r>
              <a:rPr lang="en-CA" sz="1400" dirty="0" err="1"/>
              <a:t>paragraphe</a:t>
            </a:r>
            <a:r>
              <a:rPr lang="en-CA" sz="1400" dirty="0"/>
              <a:t>&lt;/p&gt;</a:t>
            </a:r>
          </a:p>
          <a:p>
            <a:r>
              <a:rPr lang="en-CA" sz="1400" dirty="0" smtClean="0"/>
              <a:t>&lt;/div&gt;</a:t>
            </a:r>
          </a:p>
          <a:p>
            <a:r>
              <a:rPr lang="en-CA" sz="1400" dirty="0" smtClean="0"/>
              <a:t>&lt;/body&gt;</a:t>
            </a:r>
          </a:p>
          <a:p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23113" y="1719359"/>
            <a:ext cx="537279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400" dirty="0" smtClean="0"/>
          </a:p>
          <a:p>
            <a:r>
              <a:rPr lang="en-CA" sz="2000" dirty="0" err="1" smtClean="0"/>
              <a:t>Accédons</a:t>
            </a:r>
            <a:r>
              <a:rPr lang="en-CA" sz="2000" dirty="0" smtClean="0"/>
              <a:t>  au </a:t>
            </a:r>
            <a:r>
              <a:rPr lang="en-CA" sz="2000" dirty="0" err="1" smtClean="0"/>
              <a:t>paragraphe</a:t>
            </a:r>
            <a:r>
              <a:rPr lang="en-CA" sz="2000" dirty="0" smtClean="0"/>
              <a:t> de </a:t>
            </a:r>
            <a:r>
              <a:rPr lang="en-CA" sz="2000" dirty="0" err="1" smtClean="0"/>
              <a:t>classe</a:t>
            </a:r>
            <a:r>
              <a:rPr lang="en-CA" sz="2000" dirty="0" smtClean="0"/>
              <a:t> "red" :</a:t>
            </a:r>
          </a:p>
          <a:p>
            <a:endParaRPr lang="en-CA" sz="2000" dirty="0" smtClean="0"/>
          </a:p>
          <a:p>
            <a:r>
              <a:rPr lang="en-CA" sz="2000" dirty="0" smtClean="0"/>
              <a:t>let </a:t>
            </a:r>
            <a:r>
              <a:rPr lang="en-CA" sz="2000" dirty="0" err="1" smtClean="0"/>
              <a:t>para</a:t>
            </a:r>
            <a:r>
              <a:rPr lang="en-CA" sz="2000" dirty="0" smtClean="0"/>
              <a:t> = </a:t>
            </a:r>
            <a:r>
              <a:rPr lang="en-CA" sz="2000" dirty="0" err="1" smtClean="0"/>
              <a:t>document.querySelector</a:t>
            </a:r>
            <a:r>
              <a:rPr lang="en-CA" sz="2000" dirty="0" smtClean="0"/>
              <a:t>(".red");</a:t>
            </a:r>
          </a:p>
          <a:p>
            <a:endParaRPr lang="en-CA" sz="2000" dirty="0"/>
          </a:p>
          <a:p>
            <a:r>
              <a:rPr lang="en-CA" sz="2000" dirty="0" err="1" smtClean="0"/>
              <a:t>para.innerHTML</a:t>
            </a:r>
            <a:r>
              <a:rPr lang="en-CA" sz="2000" dirty="0" smtClean="0"/>
              <a:t> = "Je change le </a:t>
            </a:r>
            <a:r>
              <a:rPr lang="en-CA" sz="2000" dirty="0" err="1" smtClean="0"/>
              <a:t>texte</a:t>
            </a:r>
            <a:r>
              <a:rPr lang="en-CA" sz="2000" dirty="0" smtClean="0"/>
              <a:t>";</a:t>
            </a:r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41064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querySelector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769758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querySelector</a:t>
            </a:r>
            <a:r>
              <a:rPr lang="fr-CA" sz="2400" dirty="0" smtClean="0"/>
              <a:t> – Exemple 4</a:t>
            </a:r>
          </a:p>
          <a:p>
            <a:r>
              <a:rPr lang="en-CA" sz="2400" dirty="0" err="1" smtClean="0"/>
              <a:t>Récupérer</a:t>
            </a:r>
            <a:r>
              <a:rPr lang="en-CA" sz="2400" dirty="0" smtClean="0"/>
              <a:t> plus en </a:t>
            </a:r>
            <a:r>
              <a:rPr lang="en-CA" sz="2400" dirty="0" err="1" smtClean="0"/>
              <a:t>détail</a:t>
            </a:r>
            <a:endParaRPr lang="fr-CA" sz="2400" dirty="0" smtClean="0"/>
          </a:p>
          <a:p>
            <a:endParaRPr lang="en-CA" sz="2400" dirty="0" smtClean="0"/>
          </a:p>
          <a:p>
            <a:r>
              <a:rPr lang="en-CA" sz="2400" dirty="0" err="1" smtClean="0"/>
              <a:t>Soit</a:t>
            </a:r>
            <a:r>
              <a:rPr lang="en-CA" sz="2400" dirty="0" smtClean="0"/>
              <a:t> la page Web </a:t>
            </a:r>
            <a:r>
              <a:rPr lang="en-CA" sz="2400" dirty="0" err="1" smtClean="0"/>
              <a:t>suivante</a:t>
            </a:r>
            <a:r>
              <a:rPr lang="en-CA" sz="2400" dirty="0" smtClean="0"/>
              <a:t>:</a:t>
            </a:r>
          </a:p>
          <a:p>
            <a:endParaRPr lang="en-CA" sz="2400" dirty="0"/>
          </a:p>
          <a:p>
            <a:r>
              <a:rPr lang="en-CA" sz="1400" dirty="0" smtClean="0"/>
              <a:t>&lt;body&gt;</a:t>
            </a:r>
          </a:p>
          <a:p>
            <a:r>
              <a:rPr lang="en-CA" sz="1400" dirty="0" smtClean="0"/>
              <a:t>&lt;div&gt;</a:t>
            </a:r>
          </a:p>
          <a:p>
            <a:r>
              <a:rPr lang="en-CA" sz="1400" dirty="0" smtClean="0"/>
              <a:t>&lt;p class="red" &gt;Premier </a:t>
            </a:r>
            <a:r>
              <a:rPr lang="en-CA" sz="1400" dirty="0" err="1" smtClean="0"/>
              <a:t>paragraphe</a:t>
            </a:r>
            <a:r>
              <a:rPr lang="en-CA" sz="1400" dirty="0" smtClean="0"/>
              <a:t>&lt;/p&gt;</a:t>
            </a:r>
          </a:p>
          <a:p>
            <a:r>
              <a:rPr lang="en-CA" sz="1400" dirty="0" smtClean="0"/>
              <a:t>&lt;h3&gt;&lt;p  class="green" &gt;</a:t>
            </a:r>
            <a:r>
              <a:rPr lang="en-CA" sz="1400" dirty="0" err="1" smtClean="0"/>
              <a:t>Deuxième</a:t>
            </a:r>
            <a:r>
              <a:rPr lang="en-CA" sz="1400" dirty="0" smtClean="0"/>
              <a:t> </a:t>
            </a:r>
            <a:r>
              <a:rPr lang="en-CA" sz="1400" dirty="0" err="1"/>
              <a:t>paragraphe</a:t>
            </a:r>
            <a:r>
              <a:rPr lang="en-CA" sz="1400" dirty="0"/>
              <a:t>&lt;/p</a:t>
            </a:r>
            <a:r>
              <a:rPr lang="en-CA" sz="1400" dirty="0" smtClean="0"/>
              <a:t>&gt;&lt;/h3&gt;</a:t>
            </a:r>
            <a:endParaRPr lang="en-CA" sz="1400" dirty="0"/>
          </a:p>
          <a:p>
            <a:r>
              <a:rPr lang="en-CA" sz="1400" dirty="0"/>
              <a:t>&lt;</a:t>
            </a:r>
            <a:r>
              <a:rPr lang="en-CA" sz="1400" dirty="0" smtClean="0"/>
              <a:t>p&gt;</a:t>
            </a:r>
            <a:r>
              <a:rPr lang="en-CA" sz="1400" dirty="0" err="1" smtClean="0"/>
              <a:t>Troisième</a:t>
            </a:r>
            <a:r>
              <a:rPr lang="en-CA" sz="1400" dirty="0" smtClean="0"/>
              <a:t> </a:t>
            </a:r>
            <a:r>
              <a:rPr lang="en-CA" sz="1400" dirty="0" err="1"/>
              <a:t>paragraphe</a:t>
            </a:r>
            <a:r>
              <a:rPr lang="en-CA" sz="1400" dirty="0"/>
              <a:t>&lt;/p&gt;</a:t>
            </a:r>
          </a:p>
          <a:p>
            <a:r>
              <a:rPr lang="en-CA" sz="1400" dirty="0" smtClean="0"/>
              <a:t>&lt;/div&gt;</a:t>
            </a:r>
          </a:p>
          <a:p>
            <a:r>
              <a:rPr lang="en-CA" sz="1400" dirty="0" smtClean="0"/>
              <a:t>&lt;/body&gt;</a:t>
            </a:r>
          </a:p>
          <a:p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23113" y="1719359"/>
            <a:ext cx="537279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400" dirty="0" smtClean="0"/>
          </a:p>
          <a:p>
            <a:r>
              <a:rPr lang="en-CA" sz="2000" dirty="0" err="1" smtClean="0"/>
              <a:t>Accédons</a:t>
            </a:r>
            <a:r>
              <a:rPr lang="en-CA" sz="2000" dirty="0" smtClean="0"/>
              <a:t>  au </a:t>
            </a:r>
            <a:r>
              <a:rPr lang="en-CA" sz="2000" dirty="0" err="1" smtClean="0"/>
              <a:t>paragraphe</a:t>
            </a:r>
            <a:r>
              <a:rPr lang="en-CA" sz="2000" dirty="0" smtClean="0"/>
              <a:t> de la </a:t>
            </a:r>
            <a:r>
              <a:rPr lang="en-CA" sz="2000" dirty="0" err="1" smtClean="0"/>
              <a:t>balise</a:t>
            </a:r>
            <a:r>
              <a:rPr lang="en-CA" sz="2000" dirty="0" smtClean="0"/>
              <a:t> h3:</a:t>
            </a:r>
          </a:p>
          <a:p>
            <a:endParaRPr lang="en-CA" sz="2000" dirty="0" smtClean="0"/>
          </a:p>
          <a:p>
            <a:r>
              <a:rPr lang="en-CA" sz="2000" dirty="0" smtClean="0"/>
              <a:t>let </a:t>
            </a:r>
            <a:r>
              <a:rPr lang="en-CA" sz="2000" dirty="0" err="1" smtClean="0"/>
              <a:t>para</a:t>
            </a:r>
            <a:r>
              <a:rPr lang="en-CA" sz="2000" dirty="0" smtClean="0"/>
              <a:t> = </a:t>
            </a:r>
            <a:r>
              <a:rPr lang="en-CA" sz="2000" dirty="0" err="1" smtClean="0"/>
              <a:t>document.querySelector</a:t>
            </a:r>
            <a:r>
              <a:rPr lang="en-CA" sz="2000" dirty="0" smtClean="0"/>
              <a:t>("h3 &gt; p");</a:t>
            </a:r>
          </a:p>
          <a:p>
            <a:endParaRPr lang="en-CA" sz="2000" dirty="0"/>
          </a:p>
          <a:p>
            <a:r>
              <a:rPr lang="en-CA" sz="2000" dirty="0" err="1" smtClean="0"/>
              <a:t>para.innerHTML</a:t>
            </a:r>
            <a:r>
              <a:rPr lang="en-CA" sz="2000" dirty="0" smtClean="0"/>
              <a:t> = "Je change le </a:t>
            </a:r>
            <a:r>
              <a:rPr lang="en-CA" sz="2000" dirty="0" err="1" smtClean="0"/>
              <a:t>texte</a:t>
            </a:r>
            <a:r>
              <a:rPr lang="en-CA" sz="2000" dirty="0" smtClean="0"/>
              <a:t>";</a:t>
            </a:r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56944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querySelectorAll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76975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querySelectorAll</a:t>
            </a:r>
            <a:endParaRPr lang="fr-CA" sz="2400" dirty="0" smtClean="0"/>
          </a:p>
          <a:p>
            <a:endParaRPr lang="en-CA" sz="2400" dirty="0"/>
          </a:p>
          <a:p>
            <a:r>
              <a:rPr lang="fr-CA" sz="1600" dirty="0"/>
              <a:t>La méthode </a:t>
            </a:r>
            <a:r>
              <a:rPr lang="fr-CA" sz="1600" dirty="0" err="1"/>
              <a:t>querySelectorAll</a:t>
            </a:r>
            <a:r>
              <a:rPr lang="fr-CA" sz="1600" dirty="0"/>
              <a:t> () renvoie tous les éléments du document correspondant à un ou plusieurs sélecteurs CSS spécifiés, en tant qu'objet </a:t>
            </a:r>
            <a:r>
              <a:rPr lang="fr-CA" sz="1600" dirty="0" err="1"/>
              <a:t>NodeList</a:t>
            </a:r>
            <a:r>
              <a:rPr lang="fr-CA" sz="1600" dirty="0"/>
              <a:t> statique.</a:t>
            </a:r>
          </a:p>
          <a:p>
            <a:endParaRPr lang="fr-CA" sz="1600" dirty="0"/>
          </a:p>
          <a:p>
            <a:r>
              <a:rPr lang="fr-CA" sz="1600" dirty="0"/>
              <a:t>L'objet </a:t>
            </a:r>
            <a:r>
              <a:rPr lang="fr-CA" sz="1600" dirty="0" err="1"/>
              <a:t>NodeList</a:t>
            </a:r>
            <a:r>
              <a:rPr lang="fr-CA" sz="1600" dirty="0"/>
              <a:t> représente une collection de nœuds</a:t>
            </a:r>
            <a:r>
              <a:rPr lang="fr-CA" sz="1600" dirty="0" smtClean="0"/>
              <a:t>.</a:t>
            </a:r>
          </a:p>
          <a:p>
            <a:endParaRPr lang="en-CA" sz="1600" dirty="0"/>
          </a:p>
          <a:p>
            <a:endParaRPr lang="fr-CA" sz="1600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95454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querySelector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7697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querySelectorAll</a:t>
            </a:r>
            <a:r>
              <a:rPr lang="fr-CA" sz="2400" dirty="0" smtClean="0"/>
              <a:t> – Exemple 1</a:t>
            </a:r>
          </a:p>
          <a:p>
            <a:r>
              <a:rPr lang="en-CA" sz="2400" dirty="0" err="1" smtClean="0"/>
              <a:t>Que</a:t>
            </a:r>
            <a:r>
              <a:rPr lang="en-CA" sz="2400" dirty="0" smtClean="0"/>
              <a:t> fait-on </a:t>
            </a:r>
            <a:r>
              <a:rPr lang="en-CA" sz="2400" dirty="0" err="1" smtClean="0"/>
              <a:t>si</a:t>
            </a:r>
            <a:r>
              <a:rPr lang="en-CA" sz="2400" dirty="0" smtClean="0"/>
              <a:t> on </a:t>
            </a:r>
            <a:r>
              <a:rPr lang="en-CA" sz="2400" dirty="0" err="1" smtClean="0"/>
              <a:t>veut</a:t>
            </a:r>
            <a:r>
              <a:rPr lang="en-CA" sz="2400" dirty="0" smtClean="0"/>
              <a:t> </a:t>
            </a:r>
            <a:r>
              <a:rPr lang="en-CA" sz="2400" dirty="0" err="1" smtClean="0"/>
              <a:t>récupérer</a:t>
            </a:r>
            <a:r>
              <a:rPr lang="en-CA" sz="2400" dirty="0" smtClean="0"/>
              <a:t> </a:t>
            </a:r>
            <a:r>
              <a:rPr lang="en-CA" sz="2400" dirty="0" err="1" smtClean="0"/>
              <a:t>tous</a:t>
            </a:r>
            <a:r>
              <a:rPr lang="en-CA" sz="2400" dirty="0" smtClean="0"/>
              <a:t> les </a:t>
            </a:r>
            <a:r>
              <a:rPr lang="en-CA" sz="2400" dirty="0" err="1" smtClean="0"/>
              <a:t>paragraphes</a:t>
            </a:r>
            <a:r>
              <a:rPr lang="en-CA" sz="2400" dirty="0" smtClean="0"/>
              <a:t> et changer le </a:t>
            </a:r>
            <a:r>
              <a:rPr lang="en-CA" sz="2400" dirty="0" err="1" smtClean="0"/>
              <a:t>texte</a:t>
            </a:r>
            <a:r>
              <a:rPr lang="en-CA" sz="2400" dirty="0" smtClean="0"/>
              <a:t> ?</a:t>
            </a:r>
          </a:p>
          <a:p>
            <a:endParaRPr lang="en-CA" sz="2400" dirty="0"/>
          </a:p>
          <a:p>
            <a:r>
              <a:rPr lang="en-CA" sz="2400" dirty="0" err="1" smtClean="0"/>
              <a:t>Ajouter</a:t>
            </a:r>
            <a:r>
              <a:rPr lang="en-CA" sz="2400" dirty="0" smtClean="0"/>
              <a:t> un id à </a:t>
            </a:r>
            <a:r>
              <a:rPr lang="en-CA" sz="2400" dirty="0" err="1" smtClean="0"/>
              <a:t>chacun</a:t>
            </a:r>
            <a:r>
              <a:rPr lang="en-CA" sz="2400" dirty="0" smtClean="0"/>
              <a:t> ?</a:t>
            </a:r>
            <a:endParaRPr lang="fr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En </a:t>
            </a:r>
            <a:r>
              <a:rPr lang="en-CA" sz="2400" dirty="0" err="1" smtClean="0"/>
              <a:t>utilisant</a:t>
            </a:r>
            <a:r>
              <a:rPr lang="en-CA" sz="2400" dirty="0" smtClean="0"/>
              <a:t> </a:t>
            </a:r>
            <a:r>
              <a:rPr lang="en-CA" sz="2400" dirty="0" err="1" smtClean="0"/>
              <a:t>plutôt</a:t>
            </a:r>
            <a:r>
              <a:rPr lang="en-CA" sz="2400" dirty="0" smtClean="0"/>
              <a:t> </a:t>
            </a:r>
            <a:r>
              <a:rPr lang="en-CA" sz="2400" dirty="0" err="1" smtClean="0"/>
              <a:t>querySelectorAll</a:t>
            </a:r>
            <a:r>
              <a:rPr lang="en-CA" sz="2400" dirty="0" smtClean="0"/>
              <a:t>()</a:t>
            </a:r>
          </a:p>
          <a:p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13885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DOM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1394"/>
            <a:ext cx="5669280" cy="3469207"/>
          </a:xfrm>
        </p:spPr>
        <p:txBody>
          <a:bodyPr>
            <a:normAutofit fontScale="77500" lnSpcReduction="20000"/>
          </a:bodyPr>
          <a:lstStyle/>
          <a:p>
            <a:pPr marL="118872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fr-CA" b="1" dirty="0"/>
              <a:t>Qu’est-ce que le DOM?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fr-CA" b="1" dirty="0"/>
              <a:t>Document Object Model (modèle des objets du document)</a:t>
            </a:r>
            <a:r>
              <a:rPr lang="fr-CA" dirty="0"/>
              <a:t>.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fr-CA" dirty="0"/>
              <a:t>La page Web, chargée en mémoire, est représentée en une arborescence d'objets (racine, nœuds et feuilles). On peut accéder à ces objets ou parcourir l'arborescence en JavaScript.</a:t>
            </a:r>
          </a:p>
        </p:txBody>
      </p:sp>
      <p:pic>
        <p:nvPicPr>
          <p:cNvPr id="1026" name="Picture 2" descr="https://upload.wikimedia.org/wikipedia/commons/thumb/5/5a/DOM-model.svg/1024px-DOM-model.svg.png">
            <a:extLst>
              <a:ext uri="{FF2B5EF4-FFF2-40B4-BE49-F238E27FC236}">
                <a16:creationId xmlns:a16="http://schemas.microsoft.com/office/drawing/2014/main" xmlns="" id="{08888B3B-313A-410B-88FC-36181521F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851" y="1490958"/>
            <a:ext cx="2088197" cy="216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321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querySelector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769758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querySelectorAll</a:t>
            </a:r>
            <a:r>
              <a:rPr lang="fr-CA" sz="2400" dirty="0" smtClean="0"/>
              <a:t> – Exemple 1</a:t>
            </a:r>
          </a:p>
          <a:p>
            <a:r>
              <a:rPr lang="en-CA" sz="2400" dirty="0" smtClean="0"/>
              <a:t>Changer le </a:t>
            </a:r>
            <a:r>
              <a:rPr lang="en-CA" sz="2400" dirty="0" err="1" smtClean="0"/>
              <a:t>texte</a:t>
            </a:r>
            <a:r>
              <a:rPr lang="en-CA" sz="2400" dirty="0" smtClean="0"/>
              <a:t> des &lt;li&gt;</a:t>
            </a:r>
          </a:p>
          <a:p>
            <a:r>
              <a:rPr lang="en-CA" sz="2400" dirty="0" err="1" smtClean="0"/>
              <a:t>Soit</a:t>
            </a:r>
            <a:r>
              <a:rPr lang="en-CA" sz="2400" dirty="0" smtClean="0"/>
              <a:t> la page Web </a:t>
            </a:r>
            <a:r>
              <a:rPr lang="en-CA" sz="2400" dirty="0" err="1" smtClean="0"/>
              <a:t>suivante</a:t>
            </a:r>
            <a:r>
              <a:rPr lang="en-CA" sz="2400" dirty="0" smtClean="0"/>
              <a:t>:</a:t>
            </a:r>
          </a:p>
          <a:p>
            <a:endParaRPr lang="en-CA" sz="2400" dirty="0"/>
          </a:p>
          <a:p>
            <a:r>
              <a:rPr lang="it-IT" sz="1400" dirty="0"/>
              <a:t>&lt;div&gt;</a:t>
            </a:r>
          </a:p>
          <a:p>
            <a:r>
              <a:rPr lang="it-IT" sz="1400" dirty="0" smtClean="0"/>
              <a:t>        </a:t>
            </a:r>
            <a:r>
              <a:rPr lang="it-IT" sz="1400" dirty="0"/>
              <a:t>&lt;ul&gt;</a:t>
            </a:r>
          </a:p>
          <a:p>
            <a:r>
              <a:rPr lang="it-IT" sz="1400" dirty="0" smtClean="0"/>
              <a:t>            </a:t>
            </a:r>
            <a:r>
              <a:rPr lang="it-IT" sz="1400" dirty="0"/>
              <a:t>&lt;li&gt;Orange</a:t>
            </a:r>
          </a:p>
          <a:p>
            <a:r>
              <a:rPr lang="it-IT" sz="1400" dirty="0" smtClean="0"/>
              <a:t>            </a:t>
            </a:r>
            <a:r>
              <a:rPr lang="it-IT" sz="1400" dirty="0"/>
              <a:t>&lt;li&gt;Pomme</a:t>
            </a:r>
          </a:p>
          <a:p>
            <a:r>
              <a:rPr lang="it-IT" sz="1400" dirty="0" smtClean="0"/>
              <a:t>            </a:t>
            </a:r>
            <a:r>
              <a:rPr lang="it-IT" sz="1400" dirty="0"/>
              <a:t>&lt;li&gt;Banane</a:t>
            </a:r>
          </a:p>
          <a:p>
            <a:r>
              <a:rPr lang="it-IT" sz="1400" dirty="0" smtClean="0"/>
              <a:t>        </a:t>
            </a:r>
            <a:r>
              <a:rPr lang="it-IT" sz="1400" dirty="0"/>
              <a:t>&lt;/ul&gt;</a:t>
            </a:r>
          </a:p>
          <a:p>
            <a:r>
              <a:rPr lang="it-IT" sz="1400" dirty="0" smtClean="0"/>
              <a:t>&lt;/</a:t>
            </a:r>
            <a:r>
              <a:rPr lang="it-IT" sz="1400" dirty="0"/>
              <a:t>div&gt;</a:t>
            </a:r>
            <a:endParaRPr lang="en-CA" sz="1400" dirty="0" smtClean="0"/>
          </a:p>
          <a:p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64677" y="1640377"/>
            <a:ext cx="537279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400" dirty="0" smtClean="0"/>
          </a:p>
          <a:p>
            <a:r>
              <a:rPr lang="en-CA" sz="2000" dirty="0" smtClean="0"/>
              <a:t>    let </a:t>
            </a:r>
            <a:r>
              <a:rPr lang="en-CA" sz="2000" dirty="0" err="1"/>
              <a:t>liste</a:t>
            </a:r>
            <a:r>
              <a:rPr lang="en-CA" sz="2000" dirty="0"/>
              <a:t> = </a:t>
            </a:r>
            <a:r>
              <a:rPr lang="en-CA" sz="2000" dirty="0" err="1"/>
              <a:t>document.querySelectorAll</a:t>
            </a:r>
            <a:r>
              <a:rPr lang="en-CA" sz="2000" dirty="0"/>
              <a:t>("li");</a:t>
            </a:r>
          </a:p>
          <a:p>
            <a:r>
              <a:rPr lang="en-CA" sz="2000" dirty="0" smtClean="0"/>
              <a:t>    </a:t>
            </a:r>
            <a:r>
              <a:rPr lang="en-CA" sz="2000" dirty="0"/>
              <a:t>let </a:t>
            </a:r>
            <a:r>
              <a:rPr lang="en-CA" sz="2000" dirty="0" err="1" smtClean="0"/>
              <a:t>tabLegumes</a:t>
            </a:r>
            <a:r>
              <a:rPr lang="en-CA" sz="2000" dirty="0" smtClean="0"/>
              <a:t> = ['</a:t>
            </a:r>
            <a:r>
              <a:rPr lang="en-CA" sz="2000" dirty="0" err="1" smtClean="0"/>
              <a:t>Brocolli</a:t>
            </a:r>
            <a:r>
              <a:rPr lang="en-CA" sz="2000" dirty="0" smtClean="0"/>
              <a:t>', '</a:t>
            </a:r>
            <a:r>
              <a:rPr lang="en-CA" sz="2000" dirty="0" err="1" smtClean="0"/>
              <a:t>Carotte</a:t>
            </a:r>
            <a:r>
              <a:rPr lang="en-CA" sz="2000" dirty="0" smtClean="0"/>
              <a:t>', '</a:t>
            </a:r>
            <a:r>
              <a:rPr lang="en-CA" sz="2000" dirty="0" err="1" smtClean="0"/>
              <a:t>Patate</a:t>
            </a:r>
            <a:r>
              <a:rPr lang="en-CA" sz="2000" dirty="0" smtClean="0"/>
              <a:t>'];</a:t>
            </a:r>
          </a:p>
          <a:p>
            <a:endParaRPr lang="en-CA" sz="2000" dirty="0"/>
          </a:p>
          <a:p>
            <a:r>
              <a:rPr lang="en-CA" sz="2000" dirty="0" smtClean="0"/>
              <a:t>    </a:t>
            </a:r>
            <a:r>
              <a:rPr lang="en-CA" sz="2000" dirty="0"/>
              <a:t>for(let </a:t>
            </a:r>
            <a:r>
              <a:rPr lang="en-CA" sz="2000" dirty="0" smtClean="0"/>
              <a:t>i = 0; i &lt; </a:t>
            </a:r>
            <a:r>
              <a:rPr lang="en-CA" sz="2000" dirty="0" err="1" smtClean="0"/>
              <a:t>liste.length</a:t>
            </a:r>
            <a:r>
              <a:rPr lang="en-CA" sz="2000" dirty="0" smtClean="0"/>
              <a:t>; i++)</a:t>
            </a:r>
            <a:endParaRPr lang="en-CA" sz="2000" dirty="0"/>
          </a:p>
          <a:p>
            <a:r>
              <a:rPr lang="en-CA" sz="2000" dirty="0" smtClean="0"/>
              <a:t>    </a:t>
            </a:r>
            <a:r>
              <a:rPr lang="en-CA" sz="2000" dirty="0"/>
              <a:t>{</a:t>
            </a:r>
          </a:p>
          <a:p>
            <a:r>
              <a:rPr lang="en-CA" sz="2000" dirty="0" smtClean="0"/>
              <a:t>        </a:t>
            </a:r>
            <a:r>
              <a:rPr lang="en-CA" sz="2000" dirty="0" err="1" smtClean="0"/>
              <a:t>liste</a:t>
            </a:r>
            <a:r>
              <a:rPr lang="en-CA" sz="2000" dirty="0" smtClean="0"/>
              <a:t>[i].</a:t>
            </a:r>
            <a:r>
              <a:rPr lang="en-CA" sz="2000" dirty="0" err="1" smtClean="0"/>
              <a:t>innerHTML</a:t>
            </a:r>
            <a:r>
              <a:rPr lang="en-CA" sz="2000" dirty="0" smtClean="0"/>
              <a:t> </a:t>
            </a:r>
            <a:r>
              <a:rPr lang="en-CA" sz="2000" dirty="0"/>
              <a:t>= </a:t>
            </a:r>
            <a:r>
              <a:rPr lang="en-CA" sz="2000" dirty="0" err="1" smtClean="0"/>
              <a:t>tagLegumes</a:t>
            </a:r>
            <a:r>
              <a:rPr lang="en-CA" sz="2000" dirty="0" smtClean="0"/>
              <a:t>[i];</a:t>
            </a:r>
            <a:endParaRPr lang="en-CA" sz="2000" dirty="0"/>
          </a:p>
          <a:p>
            <a:r>
              <a:rPr lang="en-CA" sz="2000" dirty="0" smtClean="0"/>
              <a:t>    </a:t>
            </a:r>
            <a:r>
              <a:rPr lang="en-CA" sz="2000" dirty="0"/>
              <a:t>}</a:t>
            </a:r>
            <a:endParaRPr lang="en-CA" sz="2000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629373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Sélecteur</a:t>
            </a:r>
            <a:r>
              <a:rPr lang="en-CA" dirty="0" smtClean="0"/>
              <a:t> CSS avec </a:t>
            </a:r>
            <a:r>
              <a:rPr lang="en-CA" dirty="0" err="1" smtClean="0"/>
              <a:t>querySelector</a:t>
            </a:r>
            <a:r>
              <a:rPr lang="en-CA" dirty="0" smtClean="0"/>
              <a:t> et </a:t>
            </a:r>
            <a:r>
              <a:rPr lang="en-CA" dirty="0" err="1" smtClean="0"/>
              <a:t>querySelectorAll</a:t>
            </a:r>
            <a:endParaRPr lang="fr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99218"/>
              </p:ext>
            </p:extLst>
          </p:nvPr>
        </p:nvGraphicFramePr>
        <p:xfrm>
          <a:off x="925484" y="1093433"/>
          <a:ext cx="7395555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/>
                <a:gridCol w="1787236"/>
                <a:gridCol w="3566159"/>
              </a:tblGrid>
              <a:tr h="36195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Sélecteur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Exemple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Signification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i="1" dirty="0" err="1">
                          <a:effectLst/>
                          <a:hlinkClick r:id="rId2"/>
                        </a:rPr>
                        <a:t>element</a:t>
                      </a:r>
                      <a:endParaRPr lang="fr-CA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dirty="0">
                          <a:effectLst/>
                        </a:rPr>
                        <a:t>p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dirty="0" smtClean="0">
                          <a:effectLst/>
                        </a:rPr>
                        <a:t>Sélectionne tout les éléments &lt;p&gt;</a:t>
                      </a:r>
                      <a:endParaRPr lang="fr-CA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i="1" dirty="0" err="1">
                          <a:effectLst/>
                          <a:hlinkClick r:id="rId3"/>
                        </a:rPr>
                        <a:t>element,element</a:t>
                      </a:r>
                      <a:endParaRPr lang="fr-CA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dirty="0">
                          <a:effectLst/>
                        </a:rPr>
                        <a:t>div, p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Sélectionne</a:t>
                      </a:r>
                      <a:r>
                        <a:rPr lang="en-US" sz="1400" baseline="0" dirty="0" smtClean="0">
                          <a:effectLst/>
                        </a:rPr>
                        <a:t> tout les </a:t>
                      </a:r>
                      <a:r>
                        <a:rPr lang="en-US" sz="1400" baseline="0" dirty="0" err="1" smtClean="0">
                          <a:effectLst/>
                        </a:rPr>
                        <a:t>éléments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&lt;</a:t>
                      </a:r>
                      <a:r>
                        <a:rPr lang="en-US" sz="1400" dirty="0">
                          <a:effectLst/>
                        </a:rPr>
                        <a:t>div&gt; </a:t>
                      </a:r>
                      <a:r>
                        <a:rPr lang="en-US" sz="1400" dirty="0" err="1" smtClean="0">
                          <a:effectLst/>
                        </a:rPr>
                        <a:t>ainsi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que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tous</a:t>
                      </a:r>
                      <a:r>
                        <a:rPr lang="en-US" sz="1400" dirty="0" smtClean="0">
                          <a:effectLst/>
                        </a:rPr>
                        <a:t> les </a:t>
                      </a:r>
                      <a:r>
                        <a:rPr lang="en-US" sz="1400" dirty="0" err="1" smtClean="0">
                          <a:effectLst/>
                        </a:rPr>
                        <a:t>éléments</a:t>
                      </a:r>
                      <a:r>
                        <a:rPr lang="en-US" sz="1400" dirty="0" smtClean="0">
                          <a:effectLst/>
                        </a:rPr>
                        <a:t>  </a:t>
                      </a:r>
                      <a:r>
                        <a:rPr lang="en-US" sz="1400" dirty="0">
                          <a:effectLst/>
                        </a:rPr>
                        <a:t>&lt;p</a:t>
                      </a:r>
                      <a:r>
                        <a:rPr lang="en-US" sz="1400" dirty="0" smtClean="0">
                          <a:effectLst/>
                        </a:rPr>
                        <a:t>&gt;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i="1" dirty="0" err="1">
                          <a:effectLst/>
                          <a:hlinkClick r:id="rId4"/>
                        </a:rPr>
                        <a:t>element</a:t>
                      </a:r>
                      <a:r>
                        <a:rPr lang="fr-CA" sz="1400" dirty="0">
                          <a:effectLst/>
                          <a:hlinkClick r:id="rId4"/>
                        </a:rPr>
                        <a:t>&gt;</a:t>
                      </a:r>
                      <a:r>
                        <a:rPr lang="fr-CA" sz="1400" i="1" dirty="0" err="1">
                          <a:effectLst/>
                          <a:hlinkClick r:id="rId4"/>
                        </a:rPr>
                        <a:t>element</a:t>
                      </a:r>
                      <a:endParaRPr lang="fr-CA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>
                          <a:effectLst/>
                        </a:rPr>
                        <a:t>div &gt; p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Sélectionne</a:t>
                      </a:r>
                      <a:r>
                        <a:rPr lang="en-US" sz="1400" baseline="0" dirty="0" smtClean="0">
                          <a:effectLst/>
                        </a:rPr>
                        <a:t> tout les </a:t>
                      </a:r>
                      <a:r>
                        <a:rPr lang="en-US" sz="1400" baseline="0" dirty="0" err="1" smtClean="0">
                          <a:effectLst/>
                        </a:rPr>
                        <a:t>éléments</a:t>
                      </a:r>
                      <a:r>
                        <a:rPr lang="en-US" sz="1400" baseline="0" dirty="0" smtClean="0">
                          <a:effectLst/>
                        </a:rPr>
                        <a:t> &lt;p&gt; </a:t>
                      </a:r>
                      <a:r>
                        <a:rPr lang="en-US" sz="1400" baseline="0" dirty="0" err="1" smtClean="0">
                          <a:effectLst/>
                        </a:rPr>
                        <a:t>dont</a:t>
                      </a:r>
                      <a:r>
                        <a:rPr lang="en-US" sz="1400" baseline="0" dirty="0" smtClean="0">
                          <a:effectLst/>
                        </a:rPr>
                        <a:t> le parent </a:t>
                      </a:r>
                      <a:r>
                        <a:rPr lang="en-US" sz="1400" baseline="0" dirty="0" err="1" smtClean="0">
                          <a:effectLst/>
                        </a:rPr>
                        <a:t>est</a:t>
                      </a:r>
                      <a:r>
                        <a:rPr lang="en-US" sz="1400" baseline="0" dirty="0" smtClean="0">
                          <a:effectLst/>
                        </a:rPr>
                        <a:t> un </a:t>
                      </a:r>
                      <a:r>
                        <a:rPr lang="en-US" sz="1400" baseline="0" dirty="0" err="1" smtClean="0">
                          <a:effectLst/>
                        </a:rPr>
                        <a:t>élément</a:t>
                      </a:r>
                      <a:r>
                        <a:rPr lang="en-US" sz="1400" baseline="0" dirty="0" smtClean="0">
                          <a:effectLst/>
                        </a:rPr>
                        <a:t> &lt;div&gt;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i="1" dirty="0" err="1">
                          <a:effectLst/>
                          <a:hlinkClick r:id="rId5"/>
                        </a:rPr>
                        <a:t>element</a:t>
                      </a:r>
                      <a:r>
                        <a:rPr lang="fr-CA" sz="1400" dirty="0" err="1">
                          <a:effectLst/>
                          <a:hlinkClick r:id="rId5"/>
                        </a:rPr>
                        <a:t>+</a:t>
                      </a:r>
                      <a:r>
                        <a:rPr lang="fr-CA" sz="1400" i="1" dirty="0" err="1">
                          <a:effectLst/>
                          <a:hlinkClick r:id="rId5"/>
                        </a:rPr>
                        <a:t>element</a:t>
                      </a:r>
                      <a:endParaRPr lang="fr-CA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dirty="0">
                          <a:effectLst/>
                        </a:rPr>
                        <a:t>div + p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Sélectionne</a:t>
                      </a:r>
                      <a:r>
                        <a:rPr lang="en-US" sz="1400" dirty="0" smtClean="0">
                          <a:effectLst/>
                        </a:rPr>
                        <a:t>  tout</a:t>
                      </a:r>
                      <a:r>
                        <a:rPr lang="en-US" sz="1400" baseline="0" dirty="0" smtClean="0">
                          <a:effectLst/>
                        </a:rPr>
                        <a:t> les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&lt;p&gt; </a:t>
                      </a:r>
                      <a:r>
                        <a:rPr lang="en-US" sz="1400" dirty="0" smtClean="0">
                          <a:effectLst/>
                        </a:rPr>
                        <a:t>qui </a:t>
                      </a:r>
                      <a:r>
                        <a:rPr lang="en-US" sz="1400" dirty="0" err="1" smtClean="0">
                          <a:effectLst/>
                        </a:rPr>
                        <a:t>sont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placés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immédiatement</a:t>
                      </a:r>
                      <a:r>
                        <a:rPr lang="en-US" sz="1400" dirty="0" smtClean="0">
                          <a:effectLst/>
                        </a:rPr>
                        <a:t> après un </a:t>
                      </a:r>
                      <a:r>
                        <a:rPr lang="en-US" sz="1400" dirty="0" err="1" smtClean="0">
                          <a:effectLst/>
                        </a:rPr>
                        <a:t>élément</a:t>
                      </a:r>
                      <a:r>
                        <a:rPr lang="en-US" sz="1400" baseline="0" dirty="0" smtClean="0">
                          <a:effectLst/>
                        </a:rPr>
                        <a:t> &lt;div&gt;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dirty="0">
                          <a:effectLst/>
                          <a:hlinkClick r:id="rId6"/>
                        </a:rPr>
                        <a:t>:</a:t>
                      </a:r>
                      <a:r>
                        <a:rPr lang="fr-CA" sz="1400" dirty="0" err="1">
                          <a:effectLst/>
                          <a:hlinkClick r:id="rId6"/>
                        </a:rPr>
                        <a:t>nth-child</a:t>
                      </a:r>
                      <a:r>
                        <a:rPr lang="fr-CA" sz="1400" dirty="0">
                          <a:effectLst/>
                          <a:hlinkClick r:id="rId6"/>
                        </a:rPr>
                        <a:t>(</a:t>
                      </a:r>
                      <a:r>
                        <a:rPr lang="fr-CA" sz="1400" i="1" dirty="0">
                          <a:effectLst/>
                          <a:hlinkClick r:id="rId6"/>
                        </a:rPr>
                        <a:t>n</a:t>
                      </a:r>
                      <a:r>
                        <a:rPr lang="fr-CA" sz="1400" dirty="0">
                          <a:effectLst/>
                          <a:hlinkClick r:id="rId6"/>
                        </a:rPr>
                        <a:t>)</a:t>
                      </a:r>
                      <a:endParaRPr lang="fr-CA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dirty="0">
                          <a:effectLst/>
                        </a:rPr>
                        <a:t>p:nth-child(2)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Sélectionne</a:t>
                      </a:r>
                      <a:r>
                        <a:rPr lang="en-US" sz="1400" dirty="0" smtClean="0">
                          <a:effectLst/>
                        </a:rPr>
                        <a:t> tout les </a:t>
                      </a:r>
                      <a:r>
                        <a:rPr lang="en-US" sz="1400" dirty="0" err="1" smtClean="0">
                          <a:effectLst/>
                        </a:rPr>
                        <a:t>éléments</a:t>
                      </a:r>
                      <a:r>
                        <a:rPr lang="en-US" sz="1400" dirty="0" smtClean="0">
                          <a:effectLst/>
                        </a:rPr>
                        <a:t> &lt;p&gt;</a:t>
                      </a:r>
                      <a:r>
                        <a:rPr lang="en-US" sz="1400" baseline="0" dirty="0" smtClean="0">
                          <a:effectLst/>
                        </a:rPr>
                        <a:t> qui </a:t>
                      </a:r>
                      <a:r>
                        <a:rPr lang="en-US" sz="1400" baseline="0" dirty="0" err="1" smtClean="0">
                          <a:effectLst/>
                        </a:rPr>
                        <a:t>sont</a:t>
                      </a:r>
                      <a:r>
                        <a:rPr lang="en-US" sz="1400" baseline="0" dirty="0" smtClean="0">
                          <a:effectLst/>
                        </a:rPr>
                        <a:t> les 2e </a:t>
                      </a:r>
                      <a:r>
                        <a:rPr lang="en-US" sz="1400" baseline="0" dirty="0" err="1" smtClean="0">
                          <a:effectLst/>
                        </a:rPr>
                        <a:t>enfants</a:t>
                      </a:r>
                      <a:r>
                        <a:rPr lang="en-US" sz="1400" baseline="0" dirty="0" smtClean="0">
                          <a:effectLst/>
                        </a:rPr>
                        <a:t> de </a:t>
                      </a:r>
                      <a:r>
                        <a:rPr lang="en-US" sz="1400" baseline="0" dirty="0" err="1" smtClean="0">
                          <a:effectLst/>
                        </a:rPr>
                        <a:t>leur</a:t>
                      </a:r>
                      <a:r>
                        <a:rPr lang="en-US" sz="1400" baseline="0" dirty="0" smtClean="0">
                          <a:effectLst/>
                        </a:rPr>
                        <a:t> parent.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dirty="0">
                          <a:effectLst/>
                          <a:hlinkClick r:id="rId7"/>
                        </a:rPr>
                        <a:t>:</a:t>
                      </a:r>
                      <a:r>
                        <a:rPr lang="fr-CA" sz="1400" dirty="0" err="1">
                          <a:effectLst/>
                          <a:hlinkClick r:id="rId7"/>
                        </a:rPr>
                        <a:t>nth</a:t>
                      </a:r>
                      <a:r>
                        <a:rPr lang="fr-CA" sz="1400" dirty="0">
                          <a:effectLst/>
                          <a:hlinkClick r:id="rId7"/>
                        </a:rPr>
                        <a:t>-of-type(</a:t>
                      </a:r>
                      <a:r>
                        <a:rPr lang="fr-CA" sz="1400" i="1" dirty="0">
                          <a:effectLst/>
                          <a:hlinkClick r:id="rId7"/>
                        </a:rPr>
                        <a:t>n</a:t>
                      </a:r>
                      <a:r>
                        <a:rPr lang="fr-CA" sz="1400" dirty="0">
                          <a:effectLst/>
                          <a:hlinkClick r:id="rId7"/>
                        </a:rPr>
                        <a:t>)</a:t>
                      </a:r>
                      <a:endParaRPr lang="fr-CA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400" dirty="0">
                          <a:effectLst/>
                        </a:rPr>
                        <a:t>p:nth-of-type(2)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Sélectionne</a:t>
                      </a:r>
                      <a:r>
                        <a:rPr lang="en-US" sz="1400" dirty="0" smtClean="0">
                          <a:effectLst/>
                        </a:rPr>
                        <a:t> tout les &lt;p&gt;</a:t>
                      </a:r>
                      <a:r>
                        <a:rPr lang="en-US" sz="1400" baseline="0" dirty="0" smtClean="0">
                          <a:effectLst/>
                        </a:rPr>
                        <a:t> qui </a:t>
                      </a:r>
                      <a:r>
                        <a:rPr lang="en-US" sz="1400" baseline="0" dirty="0" err="1" smtClean="0">
                          <a:effectLst/>
                        </a:rPr>
                        <a:t>sont</a:t>
                      </a:r>
                      <a:r>
                        <a:rPr lang="en-US" sz="1400" baseline="0" dirty="0" smtClean="0">
                          <a:effectLst/>
                        </a:rPr>
                        <a:t> les 2e </a:t>
                      </a:r>
                      <a:r>
                        <a:rPr lang="en-US" sz="1400" baseline="0" dirty="0" err="1" smtClean="0">
                          <a:effectLst/>
                        </a:rPr>
                        <a:t>enfants</a:t>
                      </a:r>
                      <a:r>
                        <a:rPr lang="en-US" sz="1400" baseline="0" dirty="0" smtClean="0">
                          <a:effectLst/>
                        </a:rPr>
                        <a:t> de </a:t>
                      </a:r>
                      <a:r>
                        <a:rPr lang="en-US" sz="1400" baseline="0" dirty="0" err="1" smtClean="0">
                          <a:effectLst/>
                        </a:rPr>
                        <a:t>leurs</a:t>
                      </a:r>
                      <a:r>
                        <a:rPr lang="en-US" sz="1400" baseline="0" dirty="0" smtClean="0">
                          <a:effectLst/>
                        </a:rPr>
                        <a:t>  parents.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9011" y="4798230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Source: https://www.w3schools.com/cssref/css_selectors.asp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1537908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Sélecteur</a:t>
            </a:r>
            <a:r>
              <a:rPr lang="en-CA" dirty="0" smtClean="0"/>
              <a:t> CSS avec </a:t>
            </a:r>
            <a:r>
              <a:rPr lang="en-CA" dirty="0" err="1" smtClean="0"/>
              <a:t>querySelector</a:t>
            </a:r>
            <a:r>
              <a:rPr lang="en-CA" dirty="0" smtClean="0"/>
              <a:t> et </a:t>
            </a:r>
            <a:r>
              <a:rPr lang="en-CA" dirty="0" err="1" smtClean="0"/>
              <a:t>querySelectorAll</a:t>
            </a:r>
            <a:endParaRPr lang="fr-CA" dirty="0"/>
          </a:p>
        </p:txBody>
      </p:sp>
      <p:sp>
        <p:nvSpPr>
          <p:cNvPr id="3" name="TextBox 2"/>
          <p:cNvSpPr txBox="1"/>
          <p:nvPr/>
        </p:nvSpPr>
        <p:spPr>
          <a:xfrm>
            <a:off x="211853" y="1321723"/>
            <a:ext cx="41737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err="1" smtClean="0"/>
              <a:t>Différence</a:t>
            </a:r>
            <a:r>
              <a:rPr lang="en-CA" sz="1600" dirty="0" smtClean="0"/>
              <a:t> entre nth-child(n) et  nth-of-type(n)</a:t>
            </a:r>
          </a:p>
          <a:p>
            <a:endParaRPr lang="en-CA" sz="1600" dirty="0"/>
          </a:p>
          <a:p>
            <a:r>
              <a:rPr lang="en-CA" sz="1600" dirty="0" err="1" smtClean="0"/>
              <a:t>Prenons</a:t>
            </a:r>
            <a:r>
              <a:rPr lang="en-CA" sz="1600" dirty="0" smtClean="0"/>
              <a:t> le bout de code HTML </a:t>
            </a:r>
            <a:r>
              <a:rPr lang="en-CA" sz="1600" dirty="0" err="1" smtClean="0"/>
              <a:t>suivant</a:t>
            </a:r>
            <a:r>
              <a:rPr lang="en-CA" sz="1600" dirty="0" smtClean="0"/>
              <a:t>:</a:t>
            </a:r>
          </a:p>
          <a:p>
            <a:endParaRPr lang="en-CA" sz="1600" dirty="0" smtClean="0"/>
          </a:p>
          <a:p>
            <a:r>
              <a:rPr lang="it-IT" sz="1200" dirty="0"/>
              <a:t>&lt;div&gt;Animaux préférés:&lt;/div&gt;</a:t>
            </a:r>
          </a:p>
          <a:p>
            <a:r>
              <a:rPr lang="it-IT" sz="1200" dirty="0"/>
              <a:t> &lt;ul id="animaux"&gt;</a:t>
            </a:r>
          </a:p>
          <a:p>
            <a:r>
              <a:rPr lang="it-IT" sz="1200" dirty="0"/>
              <a:t> &lt;li&gt;Chien&lt;/li&gt;</a:t>
            </a:r>
          </a:p>
          <a:p>
            <a:r>
              <a:rPr lang="it-IT" sz="1200" dirty="0"/>
              <a:t> &lt;li&gt;Tigre blanc&lt;/li&gt;</a:t>
            </a:r>
          </a:p>
          <a:p>
            <a:r>
              <a:rPr lang="it-IT" sz="1200" dirty="0"/>
              <a:t> &lt;li&gt;Pingouin&lt;/li&gt;</a:t>
            </a:r>
          </a:p>
          <a:p>
            <a:r>
              <a:rPr lang="it-IT" sz="1200" dirty="0"/>
              <a:t> &lt;li&gt;Chat&lt;/li&gt;</a:t>
            </a:r>
          </a:p>
          <a:p>
            <a:r>
              <a:rPr lang="it-IT" sz="1200" dirty="0"/>
              <a:t> &lt;/ul&gt;</a:t>
            </a:r>
          </a:p>
          <a:p>
            <a:r>
              <a:rPr lang="it-IT" sz="1200" dirty="0"/>
              <a:t> &lt;br&gt;&lt;br&gt;</a:t>
            </a:r>
          </a:p>
          <a:p>
            <a:r>
              <a:rPr lang="it-IT" sz="1200" dirty="0"/>
              <a:t> &lt;div&gt;Sports préférés:&lt;/div&gt;</a:t>
            </a:r>
          </a:p>
          <a:p>
            <a:r>
              <a:rPr lang="it-IT" sz="1200" dirty="0"/>
              <a:t> &lt;ul&gt;</a:t>
            </a:r>
          </a:p>
          <a:p>
            <a:r>
              <a:rPr lang="it-IT" sz="1200" dirty="0"/>
              <a:t> &lt;li&gt;Hockey&lt;/li&gt;</a:t>
            </a:r>
          </a:p>
          <a:p>
            <a:r>
              <a:rPr lang="it-IT" sz="1200" dirty="0"/>
              <a:t> &lt;li&gt;Natation&lt;/li&gt;</a:t>
            </a:r>
          </a:p>
          <a:p>
            <a:r>
              <a:rPr lang="it-IT" sz="1200" dirty="0"/>
              <a:t> &lt;li&gt;Soccer&lt;/li&gt;</a:t>
            </a:r>
          </a:p>
          <a:p>
            <a:r>
              <a:rPr lang="it-IT" sz="1200" dirty="0"/>
              <a:t> &lt;/ul</a:t>
            </a:r>
            <a:r>
              <a:rPr lang="it-IT" sz="1200" dirty="0" smtClean="0"/>
              <a:t>&gt;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296792" y="1206314"/>
            <a:ext cx="4618609" cy="3847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Si on </a:t>
            </a:r>
            <a:r>
              <a:rPr lang="en-CA" sz="1400" dirty="0" err="1" smtClean="0"/>
              <a:t>veut</a:t>
            </a:r>
            <a:r>
              <a:rPr lang="en-CA" sz="1400" dirty="0" smtClean="0"/>
              <a:t> le 2e </a:t>
            </a:r>
            <a:r>
              <a:rPr lang="en-CA" sz="1400" dirty="0" smtClean="0"/>
              <a:t>“</a:t>
            </a:r>
            <a:r>
              <a:rPr lang="en-CA" sz="1400" dirty="0" err="1" smtClean="0"/>
              <a:t>ul</a:t>
            </a:r>
            <a:r>
              <a:rPr lang="en-CA" sz="1400" dirty="0" smtClean="0"/>
              <a:t>" :</a:t>
            </a:r>
          </a:p>
          <a:p>
            <a:endParaRPr lang="en-CA" sz="1400" dirty="0"/>
          </a:p>
          <a:p>
            <a:r>
              <a:rPr lang="en-CA" sz="1200" dirty="0" smtClean="0"/>
              <a:t>Avec nth-child(2) :</a:t>
            </a:r>
          </a:p>
          <a:p>
            <a:endParaRPr lang="en-CA" sz="1200" dirty="0" smtClean="0"/>
          </a:p>
          <a:p>
            <a:r>
              <a:rPr lang="en-CA" sz="1200" dirty="0"/>
              <a:t> el = </a:t>
            </a:r>
            <a:r>
              <a:rPr lang="en-CA" sz="1200" dirty="0" err="1"/>
              <a:t>document.querySelector</a:t>
            </a:r>
            <a:r>
              <a:rPr lang="en-CA" sz="1200" dirty="0"/>
              <a:t>('</a:t>
            </a:r>
            <a:r>
              <a:rPr lang="en-CA" sz="1200" dirty="0" err="1"/>
              <a:t>ul:nth-child</a:t>
            </a:r>
            <a:r>
              <a:rPr lang="en-CA" sz="1200" dirty="0"/>
              <a:t>(2)');</a:t>
            </a:r>
          </a:p>
          <a:p>
            <a:r>
              <a:rPr lang="en-CA" sz="1200" dirty="0"/>
              <a:t>    console.log(el</a:t>
            </a:r>
            <a:r>
              <a:rPr lang="en-CA" sz="1200" dirty="0" smtClean="0"/>
              <a:t>); //</a:t>
            </a:r>
            <a:r>
              <a:rPr lang="en-CA" sz="1200" dirty="0" err="1" smtClean="0"/>
              <a:t>Retourne</a:t>
            </a:r>
            <a:r>
              <a:rPr lang="en-CA" sz="1200" dirty="0" smtClean="0"/>
              <a:t> &lt;</a:t>
            </a:r>
            <a:r>
              <a:rPr lang="en-CA" sz="1200" dirty="0" err="1" smtClean="0"/>
              <a:t>ul</a:t>
            </a:r>
            <a:r>
              <a:rPr lang="en-CA" sz="1200" dirty="0"/>
              <a:t> </a:t>
            </a:r>
            <a:r>
              <a:rPr lang="en-CA" sz="1200" dirty="0" smtClean="0"/>
              <a:t>id="</a:t>
            </a:r>
            <a:r>
              <a:rPr lang="en-CA" sz="1200" dirty="0" err="1" smtClean="0"/>
              <a:t>animaux</a:t>
            </a:r>
            <a:r>
              <a:rPr lang="en-CA" sz="1200" dirty="0" smtClean="0"/>
              <a:t>"&gt;</a:t>
            </a:r>
          </a:p>
          <a:p>
            <a:endParaRPr lang="en-CA" sz="1200" dirty="0" smtClean="0"/>
          </a:p>
          <a:p>
            <a:r>
              <a:rPr lang="en-CA" sz="1200" dirty="0" smtClean="0"/>
              <a:t>Avec nth-of-type(2) :</a:t>
            </a:r>
          </a:p>
          <a:p>
            <a:endParaRPr lang="en-CA" sz="1200" dirty="0"/>
          </a:p>
          <a:p>
            <a:r>
              <a:rPr lang="en-CA" sz="1200" dirty="0"/>
              <a:t>  </a:t>
            </a:r>
            <a:r>
              <a:rPr lang="en-CA" sz="1200" dirty="0" smtClean="0"/>
              <a:t>el </a:t>
            </a:r>
            <a:r>
              <a:rPr lang="en-CA" sz="1200" dirty="0"/>
              <a:t>= </a:t>
            </a:r>
            <a:r>
              <a:rPr lang="en-CA" sz="1200" dirty="0" err="1"/>
              <a:t>document.querySelector</a:t>
            </a:r>
            <a:r>
              <a:rPr lang="en-CA" sz="1200" dirty="0"/>
              <a:t>('</a:t>
            </a:r>
            <a:r>
              <a:rPr lang="en-CA" sz="1200" dirty="0" err="1"/>
              <a:t>ul:nth-of-type</a:t>
            </a:r>
            <a:r>
              <a:rPr lang="en-CA" sz="1200" dirty="0"/>
              <a:t>(2)');</a:t>
            </a:r>
          </a:p>
          <a:p>
            <a:r>
              <a:rPr lang="en-CA" sz="1200" dirty="0"/>
              <a:t>    console.log(el</a:t>
            </a:r>
            <a:r>
              <a:rPr lang="en-CA" sz="1200" dirty="0" smtClean="0"/>
              <a:t>);  // </a:t>
            </a:r>
            <a:r>
              <a:rPr lang="en-CA" sz="1200" dirty="0" err="1" smtClean="0"/>
              <a:t>Retourne</a:t>
            </a:r>
            <a:r>
              <a:rPr lang="en-CA" sz="1200" dirty="0" smtClean="0"/>
              <a:t> le 2e &lt;</a:t>
            </a:r>
            <a:r>
              <a:rPr lang="en-CA" sz="1200" dirty="0" err="1" smtClean="0"/>
              <a:t>ul</a:t>
            </a:r>
            <a:r>
              <a:rPr lang="en-CA" sz="1200" dirty="0" smtClean="0"/>
              <a:t>&gt;</a:t>
            </a:r>
          </a:p>
          <a:p>
            <a:endParaRPr lang="en-CA" sz="1200" dirty="0"/>
          </a:p>
          <a:p>
            <a:r>
              <a:rPr lang="en-CA" sz="1200" dirty="0" smtClean="0"/>
              <a:t>On </a:t>
            </a:r>
            <a:r>
              <a:rPr lang="en-CA" sz="1200" dirty="0" err="1" smtClean="0"/>
              <a:t>peut</a:t>
            </a:r>
            <a:r>
              <a:rPr lang="en-CA" sz="1200" dirty="0" smtClean="0"/>
              <a:t> </a:t>
            </a:r>
            <a:r>
              <a:rPr lang="en-CA" sz="1200" dirty="0" err="1" smtClean="0"/>
              <a:t>donc</a:t>
            </a:r>
            <a:r>
              <a:rPr lang="en-CA" sz="1200" dirty="0" smtClean="0"/>
              <a:t> </a:t>
            </a:r>
            <a:r>
              <a:rPr lang="en-CA" sz="1200" dirty="0" err="1" smtClean="0"/>
              <a:t>accéder</a:t>
            </a:r>
            <a:r>
              <a:rPr lang="en-CA" sz="1200" dirty="0" smtClean="0"/>
              <a:t> aux </a:t>
            </a:r>
            <a:r>
              <a:rPr lang="en-CA" sz="1200" dirty="0" err="1" smtClean="0"/>
              <a:t>éléments</a:t>
            </a:r>
            <a:r>
              <a:rPr lang="en-CA" sz="1200" dirty="0" smtClean="0"/>
              <a:t> de la </a:t>
            </a:r>
            <a:r>
              <a:rPr lang="en-CA" sz="1200" dirty="0" err="1" smtClean="0"/>
              <a:t>façon</a:t>
            </a:r>
            <a:r>
              <a:rPr lang="en-CA" sz="1200" dirty="0" smtClean="0"/>
              <a:t> </a:t>
            </a:r>
            <a:r>
              <a:rPr lang="en-CA" sz="1200" dirty="0" err="1" smtClean="0"/>
              <a:t>suivante</a:t>
            </a:r>
            <a:r>
              <a:rPr lang="en-CA" sz="1200" dirty="0" smtClean="0"/>
              <a:t>:</a:t>
            </a:r>
          </a:p>
          <a:p>
            <a:endParaRPr lang="en-CA" sz="1200" dirty="0" smtClean="0"/>
          </a:p>
          <a:p>
            <a:r>
              <a:rPr lang="en-CA" sz="1200" dirty="0"/>
              <a:t>l</a:t>
            </a:r>
            <a:r>
              <a:rPr lang="en-CA" sz="1200" dirty="0" smtClean="0"/>
              <a:t>et el </a:t>
            </a:r>
            <a:r>
              <a:rPr lang="en-CA" sz="1200" dirty="0"/>
              <a:t>= </a:t>
            </a:r>
            <a:r>
              <a:rPr lang="en-CA" sz="1200" dirty="0" err="1"/>
              <a:t>document.querySelector</a:t>
            </a:r>
            <a:r>
              <a:rPr lang="en-CA" sz="1200" dirty="0"/>
              <a:t>('</a:t>
            </a:r>
            <a:r>
              <a:rPr lang="en-CA" sz="1200" dirty="0" err="1"/>
              <a:t>ul:nth-of-type</a:t>
            </a:r>
            <a:r>
              <a:rPr lang="en-CA" sz="1200" dirty="0"/>
              <a:t>(2</a:t>
            </a:r>
            <a:r>
              <a:rPr lang="en-CA" sz="1200" dirty="0" smtClean="0"/>
              <a:t>)');</a:t>
            </a:r>
          </a:p>
          <a:p>
            <a:endParaRPr lang="en-CA" sz="1200" dirty="0"/>
          </a:p>
          <a:p>
            <a:r>
              <a:rPr lang="en-CA" sz="1200" dirty="0"/>
              <a:t>let </a:t>
            </a:r>
            <a:r>
              <a:rPr lang="en-CA" sz="1200" dirty="0" err="1"/>
              <a:t>elNatation</a:t>
            </a:r>
            <a:r>
              <a:rPr lang="en-CA" sz="1200" dirty="0"/>
              <a:t> = </a:t>
            </a:r>
            <a:r>
              <a:rPr lang="en-CA" sz="1200" dirty="0" err="1"/>
              <a:t>el.querySelector</a:t>
            </a:r>
            <a:r>
              <a:rPr lang="en-CA" sz="1200" dirty="0"/>
              <a:t>('</a:t>
            </a:r>
            <a:r>
              <a:rPr lang="en-CA" sz="1200" dirty="0" err="1"/>
              <a:t>li:nth-child</a:t>
            </a:r>
            <a:r>
              <a:rPr lang="en-CA" sz="1200" dirty="0"/>
              <a:t>(2</a:t>
            </a:r>
            <a:r>
              <a:rPr lang="en-CA" sz="1200" dirty="0" smtClean="0"/>
              <a:t>)');</a:t>
            </a:r>
          </a:p>
          <a:p>
            <a:endParaRPr lang="en-CA" sz="1200" dirty="0" smtClean="0"/>
          </a:p>
          <a:p>
            <a:r>
              <a:rPr lang="en-CA" sz="1200" dirty="0" err="1" smtClean="0"/>
              <a:t>Ou</a:t>
            </a:r>
            <a:r>
              <a:rPr lang="en-CA" sz="1200" dirty="0" smtClean="0"/>
              <a:t> encore </a:t>
            </a:r>
            <a:r>
              <a:rPr lang="en-CA" sz="1200" dirty="0" err="1" smtClean="0"/>
              <a:t>comme</a:t>
            </a:r>
            <a:r>
              <a:rPr lang="en-CA" sz="1200" dirty="0" smtClean="0"/>
              <a:t> </a:t>
            </a:r>
            <a:r>
              <a:rPr lang="en-CA" sz="1200" dirty="0" err="1" smtClean="0"/>
              <a:t>ceci</a:t>
            </a:r>
            <a:r>
              <a:rPr lang="en-CA" sz="1200" dirty="0" smtClean="0"/>
              <a:t>:</a:t>
            </a:r>
          </a:p>
          <a:p>
            <a:r>
              <a:rPr lang="en-US" sz="1200" dirty="0"/>
              <a:t>let </a:t>
            </a:r>
            <a:r>
              <a:rPr lang="en-US" sz="1200" dirty="0" err="1"/>
              <a:t>elNatation</a:t>
            </a:r>
            <a:r>
              <a:rPr lang="en-US" sz="1200" dirty="0"/>
              <a:t> = </a:t>
            </a:r>
            <a:r>
              <a:rPr lang="en-US" sz="1200" dirty="0" err="1"/>
              <a:t>el.querySelector</a:t>
            </a:r>
            <a:r>
              <a:rPr lang="en-US" sz="1200" dirty="0"/>
              <a:t>('</a:t>
            </a:r>
            <a:r>
              <a:rPr lang="en-US" sz="1200" dirty="0" err="1"/>
              <a:t>ul:nth-of-type</a:t>
            </a:r>
            <a:r>
              <a:rPr lang="en-US" sz="1200" dirty="0"/>
              <a:t>(2) &gt; </a:t>
            </a:r>
            <a:r>
              <a:rPr lang="en-US" sz="1200" dirty="0" err="1"/>
              <a:t>li:nth-child</a:t>
            </a:r>
            <a:r>
              <a:rPr lang="en-US" sz="1200" dirty="0"/>
              <a:t>(2)');</a:t>
            </a:r>
            <a:endParaRPr lang="en-CA" sz="1200" dirty="0" smtClean="0"/>
          </a:p>
        </p:txBody>
      </p:sp>
    </p:spTree>
    <p:extLst>
      <p:ext uri="{BB962C8B-B14F-4D97-AF65-F5344CB8AC3E}">
        <p14:creationId xmlns:p14="http://schemas.microsoft.com/office/powerpoint/2010/main" val="2528444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Programmation</a:t>
            </a:r>
            <a:r>
              <a:rPr lang="en-CA" dirty="0" smtClean="0"/>
              <a:t> </a:t>
            </a:r>
            <a:r>
              <a:rPr lang="en-CA" dirty="0" err="1" smtClean="0"/>
              <a:t>dynamique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DOM</a:t>
            </a:r>
            <a:endParaRPr lang="fr-CA" dirty="0"/>
          </a:p>
        </p:txBody>
      </p:sp>
      <p:sp>
        <p:nvSpPr>
          <p:cNvPr id="3" name="TextBox 2"/>
          <p:cNvSpPr txBox="1"/>
          <p:nvPr/>
        </p:nvSpPr>
        <p:spPr>
          <a:xfrm>
            <a:off x="211852" y="1321723"/>
            <a:ext cx="81242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On </a:t>
            </a:r>
            <a:r>
              <a:rPr lang="en-CA" sz="1600" dirty="0" err="1" smtClean="0"/>
              <a:t>peut</a:t>
            </a:r>
            <a:r>
              <a:rPr lang="en-CA" sz="1600" dirty="0" smtClean="0"/>
              <a:t> </a:t>
            </a:r>
            <a:r>
              <a:rPr lang="en-CA" sz="1600" dirty="0" err="1" smtClean="0"/>
              <a:t>dynamiquement</a:t>
            </a:r>
            <a:r>
              <a:rPr lang="en-CA" sz="1600" dirty="0" smtClean="0"/>
              <a:t> </a:t>
            </a:r>
            <a:r>
              <a:rPr lang="en-CA" sz="1600" dirty="0" err="1" smtClean="0"/>
              <a:t>ajouter</a:t>
            </a:r>
            <a:r>
              <a:rPr lang="en-CA" sz="1600" dirty="0" smtClean="0"/>
              <a:t> des </a:t>
            </a:r>
            <a:r>
              <a:rPr lang="en-CA" sz="1600" dirty="0" err="1" smtClean="0"/>
              <a:t>éléments</a:t>
            </a:r>
            <a:r>
              <a:rPr lang="en-CA" sz="1600" dirty="0" smtClean="0"/>
              <a:t> au DOM à </a:t>
            </a:r>
            <a:r>
              <a:rPr lang="en-CA" sz="1600" dirty="0" err="1" smtClean="0"/>
              <a:t>l’aide</a:t>
            </a:r>
            <a:r>
              <a:rPr lang="en-CA" sz="1600" dirty="0" smtClean="0"/>
              <a:t> de JavaScript.  En fait </a:t>
            </a:r>
            <a:r>
              <a:rPr lang="en-CA" sz="1600" dirty="0" err="1" smtClean="0"/>
              <a:t>n’importe</a:t>
            </a:r>
            <a:r>
              <a:rPr lang="en-CA" sz="1600" dirty="0" smtClean="0"/>
              <a:t> </a:t>
            </a:r>
            <a:r>
              <a:rPr lang="en-CA" sz="1600" dirty="0" err="1" smtClean="0"/>
              <a:t>quelle</a:t>
            </a:r>
            <a:r>
              <a:rPr lang="en-CA" sz="1600" dirty="0" smtClean="0"/>
              <a:t> </a:t>
            </a:r>
            <a:r>
              <a:rPr lang="en-CA" sz="1600" dirty="0" err="1" smtClean="0"/>
              <a:t>balise</a:t>
            </a:r>
            <a:r>
              <a:rPr lang="en-CA" sz="1600" dirty="0" smtClean="0"/>
              <a:t> HTML </a:t>
            </a:r>
            <a:r>
              <a:rPr lang="en-CA" sz="1600" dirty="0" err="1" smtClean="0"/>
              <a:t>peut</a:t>
            </a:r>
            <a:r>
              <a:rPr lang="en-CA" sz="1600" dirty="0" smtClean="0"/>
              <a:t> </a:t>
            </a:r>
            <a:r>
              <a:rPr lang="en-CA" sz="1600" dirty="0" err="1" smtClean="0"/>
              <a:t>être</a:t>
            </a:r>
            <a:r>
              <a:rPr lang="en-CA" sz="1600" dirty="0" smtClean="0"/>
              <a:t> </a:t>
            </a:r>
            <a:r>
              <a:rPr lang="en-CA" sz="1600" dirty="0" err="1" smtClean="0"/>
              <a:t>ajoutée</a:t>
            </a:r>
            <a:r>
              <a:rPr lang="en-CA" sz="1600" dirty="0" smtClean="0"/>
              <a:t> à </a:t>
            </a:r>
            <a:r>
              <a:rPr lang="en-CA" sz="1600" dirty="0" err="1" smtClean="0"/>
              <a:t>une</a:t>
            </a:r>
            <a:r>
              <a:rPr lang="en-CA" sz="1600" dirty="0" smtClean="0"/>
              <a:t> page HTML de </a:t>
            </a:r>
            <a:r>
              <a:rPr lang="en-CA" sz="1600" dirty="0" err="1" smtClean="0"/>
              <a:t>façon</a:t>
            </a:r>
            <a:r>
              <a:rPr lang="en-CA" sz="1600" dirty="0" smtClean="0"/>
              <a:t> </a:t>
            </a:r>
            <a:r>
              <a:rPr lang="en-CA" sz="1600" dirty="0" err="1" smtClean="0"/>
              <a:t>dynamique</a:t>
            </a:r>
            <a:r>
              <a:rPr lang="en-CA" sz="1600" dirty="0" smtClean="0"/>
              <a:t>.</a:t>
            </a:r>
          </a:p>
          <a:p>
            <a:endParaRPr lang="en-CA" sz="1600" dirty="0"/>
          </a:p>
          <a:p>
            <a:r>
              <a:rPr lang="en-CA" sz="1600" dirty="0" smtClean="0"/>
              <a:t>Pour </a:t>
            </a:r>
            <a:r>
              <a:rPr lang="en-CA" sz="1600" dirty="0" err="1" smtClean="0"/>
              <a:t>ce</a:t>
            </a:r>
            <a:r>
              <a:rPr lang="en-CA" sz="1600" dirty="0" smtClean="0"/>
              <a:t> faire, on suit </a:t>
            </a:r>
            <a:r>
              <a:rPr lang="en-CA" sz="1600" dirty="0" err="1" smtClean="0"/>
              <a:t>habituellement</a:t>
            </a:r>
            <a:r>
              <a:rPr lang="en-CA" sz="1600" dirty="0" smtClean="0"/>
              <a:t> </a:t>
            </a:r>
            <a:r>
              <a:rPr lang="en-CA" sz="1600" dirty="0" err="1" smtClean="0"/>
              <a:t>toujours</a:t>
            </a:r>
            <a:r>
              <a:rPr lang="en-CA" sz="1600" dirty="0" smtClean="0"/>
              <a:t> les </a:t>
            </a:r>
            <a:r>
              <a:rPr lang="en-CA" sz="1600" dirty="0" err="1" smtClean="0"/>
              <a:t>même</a:t>
            </a:r>
            <a:r>
              <a:rPr lang="en-CA" sz="1600" dirty="0" smtClean="0"/>
              <a:t> </a:t>
            </a:r>
            <a:r>
              <a:rPr lang="en-CA" sz="1600" dirty="0" err="1" smtClean="0"/>
              <a:t>étapes</a:t>
            </a:r>
            <a:r>
              <a:rPr lang="en-CA" sz="1600" dirty="0" smtClean="0"/>
              <a:t> pour </a:t>
            </a:r>
            <a:r>
              <a:rPr lang="en-CA" sz="1600" dirty="0" err="1" smtClean="0"/>
              <a:t>créer</a:t>
            </a:r>
            <a:r>
              <a:rPr lang="en-CA" sz="1600" dirty="0" smtClean="0"/>
              <a:t> un </a:t>
            </a:r>
            <a:r>
              <a:rPr lang="en-CA" sz="1600" dirty="0" err="1" smtClean="0"/>
              <a:t>élément</a:t>
            </a:r>
            <a:r>
              <a:rPr lang="en-CA" sz="1600" dirty="0" smtClean="0"/>
              <a:t> et </a:t>
            </a:r>
            <a:r>
              <a:rPr lang="en-CA" sz="1600" dirty="0" err="1" smtClean="0"/>
              <a:t>l’ajouter</a:t>
            </a:r>
            <a:r>
              <a:rPr lang="en-CA" sz="1600" dirty="0" smtClean="0"/>
              <a:t> </a:t>
            </a:r>
            <a:r>
              <a:rPr lang="en-CA" sz="1600" dirty="0" err="1" smtClean="0"/>
              <a:t>dans</a:t>
            </a:r>
            <a:r>
              <a:rPr lang="en-CA" sz="1600" dirty="0" smtClean="0"/>
              <a:t> le DOM.</a:t>
            </a:r>
          </a:p>
          <a:p>
            <a:endParaRPr lang="en-CA" sz="1600" dirty="0"/>
          </a:p>
          <a:p>
            <a:r>
              <a:rPr lang="en-CA" sz="1600" dirty="0" err="1" smtClean="0"/>
              <a:t>Ces</a:t>
            </a:r>
            <a:r>
              <a:rPr lang="en-CA" sz="1600" dirty="0" smtClean="0"/>
              <a:t> </a:t>
            </a:r>
            <a:r>
              <a:rPr lang="en-CA" sz="1600" dirty="0" err="1" smtClean="0"/>
              <a:t>étapes</a:t>
            </a:r>
            <a:r>
              <a:rPr lang="en-CA" sz="1600" dirty="0" smtClean="0"/>
              <a:t> </a:t>
            </a:r>
            <a:r>
              <a:rPr lang="en-CA" sz="1600" dirty="0" err="1" smtClean="0"/>
              <a:t>sont</a:t>
            </a:r>
            <a:r>
              <a:rPr lang="en-CA" sz="1600" dirty="0" smtClean="0"/>
              <a:t> </a:t>
            </a:r>
            <a:r>
              <a:rPr lang="en-CA" sz="1600" dirty="0" err="1" smtClean="0"/>
              <a:t>habituellement</a:t>
            </a:r>
            <a:r>
              <a:rPr lang="en-CA" sz="1600" dirty="0" smtClean="0"/>
              <a:t> les </a:t>
            </a:r>
            <a:r>
              <a:rPr lang="en-CA" sz="1600" dirty="0" err="1" smtClean="0"/>
              <a:t>suivantes</a:t>
            </a:r>
            <a:r>
              <a:rPr lang="en-CA" sz="1600" dirty="0" smtClean="0"/>
              <a:t>:</a:t>
            </a:r>
          </a:p>
          <a:p>
            <a:endParaRPr lang="en-CA" sz="1600" dirty="0"/>
          </a:p>
          <a:p>
            <a:pPr marL="342900" indent="-342900">
              <a:buFont typeface="+mj-lt"/>
              <a:buAutoNum type="arabicPeriod"/>
            </a:pPr>
            <a:r>
              <a:rPr lang="en-CA" sz="1600" dirty="0" err="1" smtClean="0"/>
              <a:t>Création</a:t>
            </a:r>
            <a:r>
              <a:rPr lang="en-CA" sz="1600" dirty="0" smtClean="0"/>
              <a:t> de </a:t>
            </a:r>
            <a:r>
              <a:rPr lang="en-CA" sz="1600" dirty="0" err="1" smtClean="0"/>
              <a:t>l’élément</a:t>
            </a:r>
            <a:r>
              <a:rPr lang="en-CA" sz="1600" dirty="0" smtClean="0"/>
              <a:t> (la </a:t>
            </a:r>
            <a:r>
              <a:rPr lang="en-CA" sz="1600" dirty="0" err="1" smtClean="0"/>
              <a:t>balise</a:t>
            </a:r>
            <a:r>
              <a:rPr lang="en-CA" sz="1600" dirty="0" smtClean="0"/>
              <a:t> p, a, span, </a:t>
            </a:r>
            <a:r>
              <a:rPr lang="en-CA" sz="1600" dirty="0" err="1" smtClean="0"/>
              <a:t>ul</a:t>
            </a:r>
            <a:r>
              <a:rPr lang="en-CA" sz="1600" dirty="0" smtClean="0"/>
              <a:t>, select, button, </a:t>
            </a:r>
            <a:r>
              <a:rPr lang="en-CA" sz="1600" dirty="0" err="1" smtClean="0"/>
              <a:t>etc</a:t>
            </a:r>
            <a:r>
              <a:rPr lang="en-CA" sz="1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600" dirty="0" smtClean="0"/>
              <a:t>Modification des </a:t>
            </a:r>
            <a:r>
              <a:rPr lang="en-CA" sz="1600" dirty="0" err="1" smtClean="0"/>
              <a:t>attributs</a:t>
            </a:r>
            <a:r>
              <a:rPr lang="en-CA" sz="1600" dirty="0" smtClean="0"/>
              <a:t> de </a:t>
            </a:r>
            <a:r>
              <a:rPr lang="en-CA" sz="1600" dirty="0" err="1" smtClean="0"/>
              <a:t>l’élément</a:t>
            </a:r>
            <a:r>
              <a:rPr lang="en-CA" sz="1600" dirty="0" smtClean="0"/>
              <a:t> </a:t>
            </a:r>
            <a:r>
              <a:rPr lang="en-CA" sz="1600" dirty="0" err="1" smtClean="0"/>
              <a:t>nouvellement</a:t>
            </a:r>
            <a:r>
              <a:rPr lang="en-CA" sz="1600" dirty="0" smtClean="0"/>
              <a:t> </a:t>
            </a:r>
            <a:r>
              <a:rPr lang="en-CA" sz="1600" dirty="0" err="1" smtClean="0"/>
              <a:t>créé</a:t>
            </a:r>
            <a:r>
              <a:rPr lang="en-CA" sz="1600" dirty="0" smtClean="0"/>
              <a:t> (</a:t>
            </a:r>
            <a:r>
              <a:rPr lang="en-CA" sz="1600" dirty="0" err="1" smtClean="0"/>
              <a:t>classe</a:t>
            </a:r>
            <a:r>
              <a:rPr lang="en-CA" sz="1600" dirty="0" smtClean="0"/>
              <a:t>, </a:t>
            </a:r>
            <a:r>
              <a:rPr lang="en-CA" sz="1600" dirty="0" err="1" smtClean="0"/>
              <a:t>texte</a:t>
            </a:r>
            <a:r>
              <a:rPr lang="en-CA" sz="1600" dirty="0" smtClean="0"/>
              <a:t>…)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600" dirty="0" err="1" smtClean="0"/>
              <a:t>Ajout</a:t>
            </a:r>
            <a:r>
              <a:rPr lang="en-CA" sz="1600" dirty="0" smtClean="0"/>
              <a:t> de </a:t>
            </a:r>
            <a:r>
              <a:rPr lang="en-CA" sz="1600" dirty="0" err="1" smtClean="0"/>
              <a:t>l’élément</a:t>
            </a:r>
            <a:r>
              <a:rPr lang="en-CA" sz="1600" dirty="0" smtClean="0"/>
              <a:t> </a:t>
            </a:r>
            <a:r>
              <a:rPr lang="en-CA" sz="1600" dirty="0" err="1" smtClean="0"/>
              <a:t>créé</a:t>
            </a:r>
            <a:r>
              <a:rPr lang="en-CA" sz="1600" dirty="0" smtClean="0"/>
              <a:t> </a:t>
            </a:r>
            <a:r>
              <a:rPr lang="en-CA" sz="1600" dirty="0" err="1" smtClean="0"/>
              <a:t>dans</a:t>
            </a:r>
            <a:r>
              <a:rPr lang="en-CA" sz="1600" dirty="0" smtClean="0"/>
              <a:t> le DOM.</a:t>
            </a:r>
            <a:endParaRPr lang="en-CA" sz="1600" dirty="0" smtClean="0"/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687038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Programmation</a:t>
            </a:r>
            <a:r>
              <a:rPr lang="en-CA" dirty="0" smtClean="0"/>
              <a:t> </a:t>
            </a:r>
            <a:r>
              <a:rPr lang="en-CA" dirty="0" err="1" smtClean="0"/>
              <a:t>dynamique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DOM</a:t>
            </a:r>
            <a:endParaRPr lang="fr-CA" dirty="0"/>
          </a:p>
        </p:txBody>
      </p:sp>
      <p:sp>
        <p:nvSpPr>
          <p:cNvPr id="3" name="TextBox 2"/>
          <p:cNvSpPr txBox="1"/>
          <p:nvPr/>
        </p:nvSpPr>
        <p:spPr>
          <a:xfrm>
            <a:off x="211852" y="1321723"/>
            <a:ext cx="81242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err="1" smtClean="0"/>
              <a:t>Étape</a:t>
            </a:r>
            <a:r>
              <a:rPr lang="en-CA" sz="1600" dirty="0" smtClean="0"/>
              <a:t> 1 - </a:t>
            </a:r>
            <a:r>
              <a:rPr lang="en-CA" sz="1600" dirty="0" err="1"/>
              <a:t>Création</a:t>
            </a:r>
            <a:r>
              <a:rPr lang="en-CA" sz="1600" dirty="0"/>
              <a:t> de </a:t>
            </a:r>
            <a:r>
              <a:rPr lang="en-CA" sz="1600" dirty="0" err="1"/>
              <a:t>l’élément</a:t>
            </a:r>
            <a:r>
              <a:rPr lang="en-CA" sz="1600" dirty="0"/>
              <a:t> (la </a:t>
            </a:r>
            <a:r>
              <a:rPr lang="en-CA" sz="1600" dirty="0" err="1"/>
              <a:t>balise</a:t>
            </a:r>
            <a:r>
              <a:rPr lang="en-CA" sz="1600" dirty="0"/>
              <a:t> p, a, span, </a:t>
            </a:r>
            <a:r>
              <a:rPr lang="en-CA" sz="1600" dirty="0" err="1"/>
              <a:t>ul</a:t>
            </a:r>
            <a:r>
              <a:rPr lang="en-CA" sz="1600" dirty="0"/>
              <a:t>, select, button, </a:t>
            </a:r>
            <a:r>
              <a:rPr lang="en-CA" sz="1600" dirty="0" err="1"/>
              <a:t>etc</a:t>
            </a:r>
            <a:r>
              <a:rPr lang="en-CA" sz="1600" dirty="0"/>
              <a:t>)</a:t>
            </a:r>
          </a:p>
          <a:p>
            <a:endParaRPr lang="en-CA" sz="1600" dirty="0" smtClean="0"/>
          </a:p>
          <a:p>
            <a:r>
              <a:rPr lang="en-CA" sz="1600" dirty="0" err="1" smtClean="0"/>
              <a:t>Méthode</a:t>
            </a:r>
            <a:r>
              <a:rPr lang="en-CA" sz="1600" dirty="0" smtClean="0"/>
              <a:t>  </a:t>
            </a:r>
            <a:r>
              <a:rPr lang="en-CA" sz="1600" dirty="0" err="1" smtClean="0"/>
              <a:t>createElement</a:t>
            </a:r>
            <a:endParaRPr lang="en-CA" sz="1600" dirty="0" smtClean="0"/>
          </a:p>
          <a:p>
            <a:endParaRPr lang="en-CA" sz="1600" dirty="0"/>
          </a:p>
          <a:p>
            <a:r>
              <a:rPr lang="en-CA" sz="1600" dirty="0" smtClean="0"/>
              <a:t>Par </a:t>
            </a:r>
            <a:r>
              <a:rPr lang="en-CA" sz="1600" dirty="0" err="1" smtClean="0"/>
              <a:t>exemple</a:t>
            </a:r>
            <a:r>
              <a:rPr lang="en-CA" sz="1600" dirty="0" smtClean="0"/>
              <a:t>, pour </a:t>
            </a:r>
            <a:r>
              <a:rPr lang="en-CA" sz="1600" dirty="0" err="1" smtClean="0"/>
              <a:t>créer</a:t>
            </a:r>
            <a:r>
              <a:rPr lang="en-CA" sz="1600" dirty="0" smtClean="0"/>
              <a:t> un </a:t>
            </a:r>
            <a:r>
              <a:rPr lang="en-CA" sz="1600" dirty="0" err="1" smtClean="0"/>
              <a:t>élément</a:t>
            </a:r>
            <a:r>
              <a:rPr lang="en-CA" sz="1600" dirty="0" smtClean="0"/>
              <a:t> &lt;p&gt;, nous </a:t>
            </a:r>
            <a:r>
              <a:rPr lang="en-CA" sz="1600" dirty="0" err="1" smtClean="0"/>
              <a:t>ferons</a:t>
            </a:r>
            <a:r>
              <a:rPr lang="en-CA" sz="1600" dirty="0" smtClean="0"/>
              <a:t>:</a:t>
            </a:r>
          </a:p>
          <a:p>
            <a:endParaRPr lang="en-CA" sz="1600" dirty="0"/>
          </a:p>
          <a:p>
            <a:r>
              <a:rPr lang="en-CA" sz="1600" dirty="0"/>
              <a:t>	</a:t>
            </a:r>
            <a:r>
              <a:rPr lang="en-CA" sz="1600" dirty="0" smtClean="0"/>
              <a:t>let </a:t>
            </a:r>
            <a:r>
              <a:rPr lang="en-CA" sz="1600" dirty="0" err="1"/>
              <a:t>para</a:t>
            </a:r>
            <a:r>
              <a:rPr lang="en-CA" sz="1600" dirty="0"/>
              <a:t> = </a:t>
            </a:r>
            <a:r>
              <a:rPr lang="en-CA" sz="1600" dirty="0" err="1" smtClean="0"/>
              <a:t>document.createElement</a:t>
            </a:r>
            <a:r>
              <a:rPr lang="en-CA" sz="1600" dirty="0" smtClean="0"/>
              <a:t>("p"); </a:t>
            </a:r>
            <a:r>
              <a:rPr lang="en-CA" sz="1600" dirty="0" smtClean="0">
                <a:sym typeface="Wingdings" pitchFamily="2" charset="2"/>
              </a:rPr>
              <a:t>  &lt;p&gt;&lt;/p&gt;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Pour </a:t>
            </a:r>
            <a:r>
              <a:rPr lang="en-CA" sz="1600" dirty="0" err="1" smtClean="0"/>
              <a:t>créer</a:t>
            </a:r>
            <a:r>
              <a:rPr lang="en-CA" sz="1600" dirty="0" smtClean="0"/>
              <a:t> un </a:t>
            </a:r>
            <a:r>
              <a:rPr lang="en-CA" sz="1600" dirty="0" err="1" smtClean="0"/>
              <a:t>bouton</a:t>
            </a:r>
            <a:r>
              <a:rPr lang="en-CA" sz="1600" dirty="0" smtClean="0"/>
              <a:t>:</a:t>
            </a:r>
          </a:p>
          <a:p>
            <a:r>
              <a:rPr lang="en-CA" sz="1600" dirty="0"/>
              <a:t>	let </a:t>
            </a:r>
            <a:r>
              <a:rPr lang="en-CA" sz="1600" dirty="0" err="1"/>
              <a:t>para</a:t>
            </a:r>
            <a:r>
              <a:rPr lang="en-CA" sz="1600" dirty="0"/>
              <a:t> = </a:t>
            </a:r>
            <a:r>
              <a:rPr lang="en-CA" sz="1600" dirty="0" err="1"/>
              <a:t>document.createElement</a:t>
            </a:r>
            <a:r>
              <a:rPr lang="en-CA" sz="1600" dirty="0" smtClean="0"/>
              <a:t>("button"); </a:t>
            </a:r>
            <a:r>
              <a:rPr lang="en-CA" sz="1600" dirty="0" smtClean="0">
                <a:sym typeface="Wingdings" pitchFamily="2" charset="2"/>
              </a:rPr>
              <a:t>  &lt;button&gt;&lt;/button&gt;</a:t>
            </a:r>
            <a:endParaRPr lang="en-CA" sz="1600" dirty="0"/>
          </a:p>
          <a:p>
            <a:endParaRPr lang="en-CA" sz="1600" dirty="0" smtClean="0"/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154559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Programmation</a:t>
            </a:r>
            <a:r>
              <a:rPr lang="en-CA" dirty="0" smtClean="0"/>
              <a:t> </a:t>
            </a:r>
            <a:r>
              <a:rPr lang="en-CA" dirty="0" err="1" smtClean="0"/>
              <a:t>dynamique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DOM</a:t>
            </a:r>
            <a:endParaRPr lang="fr-CA" dirty="0"/>
          </a:p>
        </p:txBody>
      </p:sp>
      <p:sp>
        <p:nvSpPr>
          <p:cNvPr id="3" name="TextBox 2"/>
          <p:cNvSpPr txBox="1"/>
          <p:nvPr/>
        </p:nvSpPr>
        <p:spPr>
          <a:xfrm>
            <a:off x="211852" y="1321723"/>
            <a:ext cx="812427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err="1" smtClean="0"/>
              <a:t>Étape</a:t>
            </a:r>
            <a:r>
              <a:rPr lang="en-CA" sz="1600" dirty="0" smtClean="0"/>
              <a:t> 2 - </a:t>
            </a:r>
            <a:r>
              <a:rPr lang="en-CA" sz="1600" dirty="0"/>
              <a:t>Modification des </a:t>
            </a:r>
            <a:r>
              <a:rPr lang="en-CA" sz="1600" dirty="0" err="1"/>
              <a:t>attributs</a:t>
            </a:r>
            <a:r>
              <a:rPr lang="en-CA" sz="1600" dirty="0"/>
              <a:t> de </a:t>
            </a:r>
            <a:r>
              <a:rPr lang="en-CA" sz="1600" dirty="0" err="1"/>
              <a:t>l’élément</a:t>
            </a:r>
            <a:r>
              <a:rPr lang="en-CA" sz="1600" dirty="0"/>
              <a:t> </a:t>
            </a:r>
            <a:r>
              <a:rPr lang="en-CA" sz="1600" dirty="0" err="1"/>
              <a:t>nouvellement</a:t>
            </a:r>
            <a:r>
              <a:rPr lang="en-CA" sz="1600" dirty="0"/>
              <a:t> </a:t>
            </a:r>
            <a:r>
              <a:rPr lang="en-CA" sz="1600" dirty="0" err="1"/>
              <a:t>créé</a:t>
            </a:r>
            <a:r>
              <a:rPr lang="en-CA" sz="1600" dirty="0"/>
              <a:t> (</a:t>
            </a:r>
            <a:r>
              <a:rPr lang="en-CA" sz="1600" dirty="0" err="1"/>
              <a:t>classe</a:t>
            </a:r>
            <a:r>
              <a:rPr lang="en-CA" sz="1600" dirty="0"/>
              <a:t>, </a:t>
            </a:r>
            <a:r>
              <a:rPr lang="en-CA" sz="1600" dirty="0" err="1"/>
              <a:t>texte</a:t>
            </a:r>
            <a:r>
              <a:rPr lang="en-CA" sz="1600" dirty="0"/>
              <a:t>…)</a:t>
            </a:r>
          </a:p>
          <a:p>
            <a:endParaRPr lang="en-CA" sz="1600" dirty="0" smtClean="0"/>
          </a:p>
          <a:p>
            <a:r>
              <a:rPr lang="en-CA" sz="1600" dirty="0" err="1" smtClean="0"/>
              <a:t>Reprenons</a:t>
            </a:r>
            <a:r>
              <a:rPr lang="en-CA" sz="1600" dirty="0" smtClean="0"/>
              <a:t> </a:t>
            </a:r>
            <a:r>
              <a:rPr lang="en-CA" sz="1600" dirty="0" err="1" smtClean="0"/>
              <a:t>l’élément</a:t>
            </a:r>
            <a:r>
              <a:rPr lang="en-CA" sz="1600" dirty="0" smtClean="0"/>
              <a:t> &lt;p&gt; </a:t>
            </a:r>
            <a:r>
              <a:rPr lang="en-CA" sz="1600" dirty="0" err="1" smtClean="0"/>
              <a:t>que</a:t>
            </a:r>
            <a:r>
              <a:rPr lang="en-CA" sz="1600" dirty="0" smtClean="0"/>
              <a:t> nous </a:t>
            </a:r>
            <a:r>
              <a:rPr lang="en-CA" sz="1600" dirty="0" err="1" smtClean="0"/>
              <a:t>avons</a:t>
            </a:r>
            <a:r>
              <a:rPr lang="en-CA" sz="1600" dirty="0" smtClean="0"/>
              <a:t> </a:t>
            </a:r>
            <a:r>
              <a:rPr lang="en-CA" sz="1600" dirty="0" err="1" smtClean="0"/>
              <a:t>créé</a:t>
            </a:r>
            <a:r>
              <a:rPr lang="en-CA" sz="1600" dirty="0" smtClean="0"/>
              <a:t> et </a:t>
            </a:r>
            <a:r>
              <a:rPr lang="en-CA" sz="1600" dirty="0" err="1" smtClean="0"/>
              <a:t>ajoutons</a:t>
            </a:r>
            <a:r>
              <a:rPr lang="en-CA" sz="1600" dirty="0" smtClean="0"/>
              <a:t> le </a:t>
            </a:r>
            <a:r>
              <a:rPr lang="en-CA" sz="1600" dirty="0" err="1" smtClean="0"/>
              <a:t>texte</a:t>
            </a:r>
            <a:r>
              <a:rPr lang="en-CA" sz="1600" dirty="0" smtClean="0"/>
              <a:t> "Bonjour tout le monde" .</a:t>
            </a:r>
          </a:p>
          <a:p>
            <a:endParaRPr lang="en-CA" sz="1600" dirty="0"/>
          </a:p>
          <a:p>
            <a:r>
              <a:rPr lang="en-CA" sz="1600" dirty="0"/>
              <a:t>	</a:t>
            </a:r>
            <a:r>
              <a:rPr lang="en-CA" sz="1600" dirty="0" smtClean="0"/>
              <a:t>let </a:t>
            </a:r>
            <a:r>
              <a:rPr lang="en-CA" sz="1600" dirty="0" err="1"/>
              <a:t>para</a:t>
            </a:r>
            <a:r>
              <a:rPr lang="en-CA" sz="1600" dirty="0"/>
              <a:t> = </a:t>
            </a:r>
            <a:r>
              <a:rPr lang="en-CA" sz="1600" dirty="0" err="1" smtClean="0"/>
              <a:t>document.createElement</a:t>
            </a:r>
            <a:r>
              <a:rPr lang="en-CA" sz="1600" dirty="0" smtClean="0"/>
              <a:t>("p"); </a:t>
            </a:r>
            <a:r>
              <a:rPr lang="en-CA" sz="1600" dirty="0" smtClean="0">
                <a:sym typeface="Wingdings" pitchFamily="2" charset="2"/>
              </a:rPr>
              <a:t>//</a:t>
            </a:r>
            <a:r>
              <a:rPr lang="en-CA" sz="1600" dirty="0" err="1" smtClean="0">
                <a:sym typeface="Wingdings" pitchFamily="2" charset="2"/>
              </a:rPr>
              <a:t>Étape</a:t>
            </a:r>
            <a:r>
              <a:rPr lang="en-CA" sz="1600" dirty="0" smtClean="0">
                <a:sym typeface="Wingdings" pitchFamily="2" charset="2"/>
              </a:rPr>
              <a:t> 1 </a:t>
            </a:r>
            <a:r>
              <a:rPr lang="en-CA" sz="1600" dirty="0" err="1" smtClean="0">
                <a:sym typeface="Wingdings" pitchFamily="2" charset="2"/>
              </a:rPr>
              <a:t>d’avant</a:t>
            </a:r>
            <a:endParaRPr lang="en-CA" sz="1600" dirty="0" smtClean="0">
              <a:sym typeface="Wingdings" pitchFamily="2" charset="2"/>
            </a:endParaRPr>
          </a:p>
          <a:p>
            <a:r>
              <a:rPr lang="en-CA" sz="1600" dirty="0">
                <a:sym typeface="Wingdings" pitchFamily="2" charset="2"/>
              </a:rPr>
              <a:t>	</a:t>
            </a:r>
            <a:r>
              <a:rPr lang="en-CA" sz="1600" dirty="0" err="1" smtClean="0">
                <a:sym typeface="Wingdings" pitchFamily="2" charset="2"/>
              </a:rPr>
              <a:t>para.textContent</a:t>
            </a:r>
            <a:r>
              <a:rPr lang="en-CA" sz="1600" dirty="0" smtClean="0">
                <a:sym typeface="Wingdings" pitchFamily="2" charset="2"/>
              </a:rPr>
              <a:t> = "Bonjour tout le monde" </a:t>
            </a:r>
          </a:p>
          <a:p>
            <a:r>
              <a:rPr lang="en-CA" sz="1600" dirty="0">
                <a:sym typeface="Wingdings" pitchFamily="2" charset="2"/>
              </a:rPr>
              <a:t>	</a:t>
            </a:r>
            <a:r>
              <a:rPr lang="en-CA" sz="1600" dirty="0" err="1" smtClean="0">
                <a:sym typeface="Wingdings" pitchFamily="2" charset="2"/>
              </a:rPr>
              <a:t>para.classList.add</a:t>
            </a:r>
            <a:r>
              <a:rPr lang="en-CA" sz="1600" dirty="0" smtClean="0">
                <a:sym typeface="Wingdings" pitchFamily="2" charset="2"/>
              </a:rPr>
              <a:t>(".</a:t>
            </a:r>
            <a:r>
              <a:rPr lang="en-CA" sz="1600" dirty="0" err="1" smtClean="0">
                <a:sym typeface="Wingdings" pitchFamily="2" charset="2"/>
              </a:rPr>
              <a:t>maclasse</a:t>
            </a:r>
            <a:r>
              <a:rPr lang="en-CA" sz="1600" dirty="0" smtClean="0">
                <a:sym typeface="Wingdings" pitchFamily="2" charset="2"/>
              </a:rPr>
              <a:t>"); //On </a:t>
            </a:r>
            <a:r>
              <a:rPr lang="en-CA" sz="1600" dirty="0" err="1" smtClean="0">
                <a:sym typeface="Wingdings" pitchFamily="2" charset="2"/>
              </a:rPr>
              <a:t>pourrait</a:t>
            </a:r>
            <a:r>
              <a:rPr lang="en-CA" sz="1600" dirty="0" smtClean="0">
                <a:sym typeface="Wingdings" pitchFamily="2" charset="2"/>
              </a:rPr>
              <a:t> </a:t>
            </a:r>
            <a:r>
              <a:rPr lang="en-CA" sz="1600" dirty="0" err="1" smtClean="0">
                <a:sym typeface="Wingdings" pitchFamily="2" charset="2"/>
              </a:rPr>
              <a:t>aussi</a:t>
            </a:r>
            <a:r>
              <a:rPr lang="en-CA" sz="1600" dirty="0" smtClean="0">
                <a:sym typeface="Wingdings" pitchFamily="2" charset="2"/>
              </a:rPr>
              <a:t> </a:t>
            </a:r>
            <a:r>
              <a:rPr lang="en-CA" sz="1600" dirty="0" err="1" smtClean="0">
                <a:sym typeface="Wingdings" pitchFamily="2" charset="2"/>
              </a:rPr>
              <a:t>ajouter</a:t>
            </a:r>
            <a:r>
              <a:rPr lang="en-CA" sz="1600" dirty="0" smtClean="0">
                <a:sym typeface="Wingdings" pitchFamily="2" charset="2"/>
              </a:rPr>
              <a:t> un style </a:t>
            </a:r>
            <a:r>
              <a:rPr lang="en-CA" sz="1600" dirty="0" err="1" smtClean="0">
                <a:sym typeface="Wingdings" pitchFamily="2" charset="2"/>
              </a:rPr>
              <a:t>css</a:t>
            </a:r>
            <a:r>
              <a:rPr lang="en-CA" sz="1600" dirty="0" smtClean="0">
                <a:sym typeface="Wingdings" pitchFamily="2" charset="2"/>
              </a:rPr>
              <a:t> en passant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Nous </a:t>
            </a:r>
            <a:r>
              <a:rPr lang="en-CA" sz="1600" dirty="0" err="1" smtClean="0"/>
              <a:t>avons</a:t>
            </a:r>
            <a:r>
              <a:rPr lang="en-CA" sz="1600" dirty="0" smtClean="0"/>
              <a:t> </a:t>
            </a:r>
            <a:r>
              <a:rPr lang="en-CA" sz="1600" dirty="0" err="1" smtClean="0"/>
              <a:t>maintenant</a:t>
            </a:r>
            <a:r>
              <a:rPr lang="en-CA" sz="1600" dirty="0" smtClean="0"/>
              <a:t> </a:t>
            </a:r>
            <a:r>
              <a:rPr lang="en-CA" sz="1600" dirty="0" err="1" smtClean="0"/>
              <a:t>ceci</a:t>
            </a:r>
            <a:r>
              <a:rPr lang="en-CA" sz="1600" dirty="0" smtClean="0"/>
              <a:t>:</a:t>
            </a:r>
          </a:p>
          <a:p>
            <a:r>
              <a:rPr lang="en-CA" sz="1600" dirty="0"/>
              <a:t>	</a:t>
            </a:r>
            <a:r>
              <a:rPr lang="en-CA" sz="1600" dirty="0" smtClean="0"/>
              <a:t>&lt;p class="</a:t>
            </a:r>
            <a:r>
              <a:rPr lang="en-CA" sz="1600" dirty="0" err="1" smtClean="0"/>
              <a:t>maclasse</a:t>
            </a:r>
            <a:r>
              <a:rPr lang="en-CA" sz="1600" dirty="0" smtClean="0"/>
              <a:t>"&gt;Bonjour tout le monde&lt;/p&gt;</a:t>
            </a:r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798303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Programmation</a:t>
            </a:r>
            <a:r>
              <a:rPr lang="en-CA" dirty="0" smtClean="0"/>
              <a:t> </a:t>
            </a:r>
            <a:r>
              <a:rPr lang="en-CA" dirty="0" err="1" smtClean="0"/>
              <a:t>dynamique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DOM</a:t>
            </a:r>
            <a:endParaRPr lang="fr-CA" dirty="0"/>
          </a:p>
        </p:txBody>
      </p:sp>
      <p:sp>
        <p:nvSpPr>
          <p:cNvPr id="3" name="TextBox 2"/>
          <p:cNvSpPr txBox="1"/>
          <p:nvPr/>
        </p:nvSpPr>
        <p:spPr>
          <a:xfrm>
            <a:off x="211852" y="1321723"/>
            <a:ext cx="812427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err="1" smtClean="0"/>
              <a:t>Étape</a:t>
            </a:r>
            <a:r>
              <a:rPr lang="en-CA" sz="1600" dirty="0" smtClean="0"/>
              <a:t> 3 - </a:t>
            </a:r>
            <a:r>
              <a:rPr lang="en-CA" sz="1600" dirty="0" err="1"/>
              <a:t>Ajout</a:t>
            </a:r>
            <a:r>
              <a:rPr lang="en-CA" sz="1600" dirty="0"/>
              <a:t> de </a:t>
            </a:r>
            <a:r>
              <a:rPr lang="en-CA" sz="1600" dirty="0" err="1"/>
              <a:t>l’élément</a:t>
            </a:r>
            <a:r>
              <a:rPr lang="en-CA" sz="1600" dirty="0"/>
              <a:t> </a:t>
            </a:r>
            <a:r>
              <a:rPr lang="en-CA" sz="1600" dirty="0" err="1"/>
              <a:t>créé</a:t>
            </a:r>
            <a:r>
              <a:rPr lang="en-CA" sz="1600" dirty="0"/>
              <a:t> </a:t>
            </a:r>
            <a:r>
              <a:rPr lang="en-CA" sz="1600" dirty="0" err="1"/>
              <a:t>dans</a:t>
            </a:r>
            <a:r>
              <a:rPr lang="en-CA" sz="1600" dirty="0"/>
              <a:t> le DOM</a:t>
            </a:r>
            <a:r>
              <a:rPr lang="en-CA" sz="1600" dirty="0" smtClean="0"/>
              <a:t>.</a:t>
            </a:r>
          </a:p>
          <a:p>
            <a:endParaRPr lang="en-CA" sz="1600" dirty="0" smtClean="0"/>
          </a:p>
          <a:p>
            <a:r>
              <a:rPr lang="en-CA" sz="1600" dirty="0" smtClean="0"/>
              <a:t>Il </a:t>
            </a:r>
            <a:r>
              <a:rPr lang="en-CA" sz="1600" dirty="0" err="1" smtClean="0"/>
              <a:t>s’agit</a:t>
            </a:r>
            <a:r>
              <a:rPr lang="en-CA" sz="1600" dirty="0" smtClean="0"/>
              <a:t> </a:t>
            </a:r>
            <a:r>
              <a:rPr lang="en-CA" sz="1600" dirty="0" err="1" smtClean="0"/>
              <a:t>maintenant</a:t>
            </a:r>
            <a:r>
              <a:rPr lang="en-CA" sz="1600" dirty="0" smtClean="0"/>
              <a:t> </a:t>
            </a:r>
            <a:r>
              <a:rPr lang="en-CA" sz="1600" dirty="0" err="1" smtClean="0"/>
              <a:t>d’ajouter</a:t>
            </a:r>
            <a:r>
              <a:rPr lang="en-CA" sz="1600" dirty="0" smtClean="0"/>
              <a:t> </a:t>
            </a:r>
            <a:r>
              <a:rPr lang="en-CA" sz="1600" dirty="0" err="1" smtClean="0"/>
              <a:t>l’élément</a:t>
            </a:r>
            <a:r>
              <a:rPr lang="en-CA" sz="1600" dirty="0" smtClean="0"/>
              <a:t> </a:t>
            </a:r>
            <a:r>
              <a:rPr lang="en-CA" sz="1600" dirty="0" err="1" smtClean="0"/>
              <a:t>nouvellement</a:t>
            </a:r>
            <a:r>
              <a:rPr lang="en-CA" sz="1600" dirty="0" smtClean="0"/>
              <a:t> </a:t>
            </a:r>
            <a:r>
              <a:rPr lang="en-CA" sz="1600" dirty="0" err="1" smtClean="0"/>
              <a:t>créé</a:t>
            </a:r>
            <a:r>
              <a:rPr lang="en-CA" sz="1600" dirty="0" smtClean="0"/>
              <a:t> </a:t>
            </a:r>
            <a:r>
              <a:rPr lang="en-CA" sz="1600" dirty="0" err="1" smtClean="0"/>
              <a:t>dans</a:t>
            </a:r>
            <a:r>
              <a:rPr lang="en-CA" sz="1600" dirty="0" smtClean="0"/>
              <a:t> le DOM </a:t>
            </a:r>
            <a:r>
              <a:rPr lang="en-CA" sz="1600" dirty="0" err="1" smtClean="0"/>
              <a:t>comme</a:t>
            </a:r>
            <a:r>
              <a:rPr lang="en-CA" sz="1600" dirty="0" smtClean="0"/>
              <a:t> enfant de </a:t>
            </a:r>
            <a:r>
              <a:rPr lang="en-CA" sz="1600" dirty="0" err="1" smtClean="0"/>
              <a:t>l’élément</a:t>
            </a:r>
            <a:r>
              <a:rPr lang="en-CA" sz="1600" dirty="0" smtClean="0"/>
              <a:t> </a:t>
            </a:r>
            <a:r>
              <a:rPr lang="en-CA" sz="1600" dirty="0" err="1" smtClean="0"/>
              <a:t>voulu</a:t>
            </a:r>
            <a:r>
              <a:rPr lang="en-CA" sz="1600" dirty="0" smtClean="0"/>
              <a:t>..</a:t>
            </a:r>
          </a:p>
          <a:p>
            <a:endParaRPr lang="en-CA" sz="1600" dirty="0" smtClean="0"/>
          </a:p>
          <a:p>
            <a:r>
              <a:rPr lang="en-CA" sz="1600" dirty="0" smtClean="0"/>
              <a:t>Si on </a:t>
            </a:r>
            <a:r>
              <a:rPr lang="en-CA" sz="1600" dirty="0" err="1" smtClean="0"/>
              <a:t>veut</a:t>
            </a:r>
            <a:r>
              <a:rPr lang="en-CA" sz="1600" dirty="0" smtClean="0"/>
              <a:t> </a:t>
            </a:r>
            <a:r>
              <a:rPr lang="en-CA" sz="1600" dirty="0" err="1" smtClean="0"/>
              <a:t>ajouter</a:t>
            </a:r>
            <a:r>
              <a:rPr lang="en-CA" sz="1600" dirty="0" smtClean="0"/>
              <a:t> </a:t>
            </a:r>
            <a:r>
              <a:rPr lang="en-CA" sz="1600" dirty="0" err="1" smtClean="0"/>
              <a:t>dans</a:t>
            </a:r>
            <a:r>
              <a:rPr lang="en-CA" sz="1600" dirty="0" smtClean="0"/>
              <a:t> le body:</a:t>
            </a:r>
          </a:p>
          <a:p>
            <a:endParaRPr lang="en-CA" sz="1600" dirty="0"/>
          </a:p>
          <a:p>
            <a:r>
              <a:rPr lang="en-CA" sz="1600" dirty="0"/>
              <a:t>	</a:t>
            </a:r>
            <a:r>
              <a:rPr lang="en-CA" sz="1600" dirty="0" err="1"/>
              <a:t>document.body.appendChild</a:t>
            </a:r>
            <a:r>
              <a:rPr lang="en-CA" sz="1600" dirty="0"/>
              <a:t>(</a:t>
            </a:r>
            <a:r>
              <a:rPr lang="en-CA" sz="1600" dirty="0" err="1"/>
              <a:t>para</a:t>
            </a:r>
            <a:r>
              <a:rPr lang="en-CA" sz="1600" dirty="0"/>
              <a:t>); </a:t>
            </a:r>
            <a:endParaRPr lang="en-CA" sz="1600" dirty="0" smtClean="0"/>
          </a:p>
          <a:p>
            <a:endParaRPr lang="en-CA" sz="1600" dirty="0"/>
          </a:p>
          <a:p>
            <a:r>
              <a:rPr lang="en-CA" sz="1600" dirty="0" smtClean="0"/>
              <a:t>Si on </a:t>
            </a:r>
            <a:r>
              <a:rPr lang="en-CA" sz="1600" dirty="0" err="1" smtClean="0"/>
              <a:t>veut</a:t>
            </a:r>
            <a:r>
              <a:rPr lang="en-CA" sz="1600" dirty="0" smtClean="0"/>
              <a:t> </a:t>
            </a:r>
            <a:r>
              <a:rPr lang="en-CA" sz="1600" dirty="0" err="1" smtClean="0"/>
              <a:t>l’ajouter</a:t>
            </a:r>
            <a:r>
              <a:rPr lang="en-CA" sz="1600" dirty="0" smtClean="0"/>
              <a:t> </a:t>
            </a:r>
            <a:r>
              <a:rPr lang="en-CA" sz="1600" dirty="0" err="1" smtClean="0"/>
              <a:t>dans</a:t>
            </a:r>
            <a:r>
              <a:rPr lang="en-CA" sz="1600" dirty="0" smtClean="0"/>
              <a:t> un &lt;div&gt; déjà </a:t>
            </a:r>
            <a:r>
              <a:rPr lang="en-CA" sz="1600" dirty="0" err="1" smtClean="0"/>
              <a:t>existant</a:t>
            </a:r>
            <a:r>
              <a:rPr lang="en-CA" sz="1600" dirty="0" smtClean="0"/>
              <a:t> </a:t>
            </a:r>
            <a:r>
              <a:rPr lang="en-CA" sz="1600" dirty="0" err="1" smtClean="0"/>
              <a:t>ou</a:t>
            </a:r>
            <a:r>
              <a:rPr lang="en-CA" sz="1600" dirty="0" smtClean="0"/>
              <a:t> tout </a:t>
            </a:r>
            <a:r>
              <a:rPr lang="en-CA" sz="1600" dirty="0" err="1" smtClean="0"/>
              <a:t>autre</a:t>
            </a:r>
            <a:r>
              <a:rPr lang="en-CA" sz="1600" dirty="0" smtClean="0"/>
              <a:t> </a:t>
            </a:r>
            <a:r>
              <a:rPr lang="en-CA" sz="1600" dirty="0" err="1" smtClean="0"/>
              <a:t>élément</a:t>
            </a:r>
            <a:r>
              <a:rPr lang="en-CA" sz="1600" dirty="0" smtClean="0"/>
              <a:t>, on </a:t>
            </a:r>
            <a:r>
              <a:rPr lang="en-CA" sz="1600" dirty="0" err="1" smtClean="0"/>
              <a:t>fera</a:t>
            </a:r>
            <a:r>
              <a:rPr lang="en-CA" sz="1600" dirty="0" smtClean="0"/>
              <a:t>:</a:t>
            </a:r>
          </a:p>
          <a:p>
            <a:endParaRPr lang="en-CA" sz="1600" dirty="0"/>
          </a:p>
          <a:p>
            <a:r>
              <a:rPr lang="en-CA" sz="1600" dirty="0" err="1" smtClean="0"/>
              <a:t>document.querySelector</a:t>
            </a:r>
            <a:r>
              <a:rPr lang="en-CA" sz="1600" dirty="0" smtClean="0"/>
              <a:t>('div').</a:t>
            </a:r>
            <a:r>
              <a:rPr lang="en-CA" sz="1600" dirty="0" err="1" smtClean="0"/>
              <a:t>appendChild</a:t>
            </a:r>
            <a:r>
              <a:rPr lang="en-CA" sz="1600" dirty="0" smtClean="0"/>
              <a:t>(</a:t>
            </a:r>
            <a:r>
              <a:rPr lang="en-CA" sz="1600" dirty="0" err="1" smtClean="0"/>
              <a:t>para</a:t>
            </a:r>
            <a:r>
              <a:rPr lang="en-CA" sz="1600" dirty="0" smtClean="0"/>
              <a:t>);</a:t>
            </a:r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468545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D3E86AB-171E-4728-A990-6E65C4B6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Attendre la fin du chargement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70AF70C-983D-42DD-AD16-75ABBE10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1394"/>
            <a:ext cx="4047744" cy="3695520"/>
          </a:xfrm>
        </p:spPr>
        <p:txBody>
          <a:bodyPr>
            <a:noAutofit/>
          </a:bodyPr>
          <a:lstStyle/>
          <a:p>
            <a:r>
              <a:rPr lang="fr-CA" sz="1500" dirty="0"/>
              <a:t>L'événement </a:t>
            </a:r>
            <a:r>
              <a:rPr lang="fr-CA" sz="1500" b="1" dirty="0" err="1"/>
              <a:t>load</a:t>
            </a:r>
            <a:r>
              <a:rPr lang="fr-CA" sz="1500" dirty="0"/>
              <a:t> est très important.</a:t>
            </a:r>
          </a:p>
          <a:p>
            <a:r>
              <a:rPr lang="fr-CA" sz="1500" dirty="0"/>
              <a:t>Si on essaie d'accéder aux éléments avant le chargement, ceux-ci seront indéfinis (</a:t>
            </a:r>
            <a:r>
              <a:rPr lang="fr-CA" sz="1500" dirty="0" err="1"/>
              <a:t>undefined</a:t>
            </a:r>
            <a:r>
              <a:rPr lang="fr-CA" sz="1500" dirty="0"/>
              <a:t>).</a:t>
            </a:r>
          </a:p>
          <a:p>
            <a:r>
              <a:rPr lang="fr-CA" sz="1500" dirty="0"/>
              <a:t>On ne peut pas </a:t>
            </a:r>
            <a:r>
              <a:rPr lang="fr-CA" sz="1500" u="sng" dirty="0"/>
              <a:t>déclarer d'autres événements</a:t>
            </a:r>
            <a:r>
              <a:rPr lang="fr-CA" sz="1500" dirty="0"/>
              <a:t> avant que le document ne soit chargé.</a:t>
            </a:r>
          </a:p>
          <a:p>
            <a:r>
              <a:rPr lang="fr-CA" sz="1500" dirty="0"/>
              <a:t>On peut déclarer nos scripts à la fin, pour être certains que tout le document est chargé.</a:t>
            </a:r>
          </a:p>
          <a:p>
            <a:r>
              <a:rPr lang="fr-CA" sz="1500" dirty="0"/>
              <a:t>Ou encore, le placer au début, mais s'assurer que tous les accès aux éléments sont fait après le chargement (</a:t>
            </a:r>
            <a:r>
              <a:rPr lang="fr-CA" sz="1500" dirty="0" err="1"/>
              <a:t>window.onload</a:t>
            </a:r>
            <a:r>
              <a:rPr lang="fr-CA" sz="1500" dirty="0"/>
              <a:t>).</a:t>
            </a:r>
          </a:p>
          <a:p>
            <a:endParaRPr lang="fr-CA" sz="15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466F213-0736-412E-96E1-3A5CD8BEC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552" y="2111871"/>
            <a:ext cx="3785616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1" u="none" strike="noStrike" cap="none" normalizeH="0" baseline="0" noProof="1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onload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fr-FR" altLang="fr-FR" sz="1000" b="0" i="1" u="none" strike="noStrike" cap="none" normalizeH="0" baseline="0" noProof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Ce qu'on fait au chargement de la page</a:t>
            </a:r>
            <a:br>
              <a:rPr kumimoji="0" lang="fr-FR" altLang="fr-FR" sz="1000" b="0" i="1" u="none" strike="noStrike" cap="none" normalizeH="0" baseline="0" noProof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fr-FR" altLang="fr-FR" sz="1800" b="0" i="0" u="none" strike="noStrike" cap="none" normalizeH="0" baseline="0" noProof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35E2975D-5099-4EE9-A3F2-F9E60DC6A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552" y="3289881"/>
            <a:ext cx="4047744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1" u="none" strike="noStrike" cap="none" normalizeH="0" baseline="0" noProof="1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7A7A43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addEventListener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fr-FR" altLang="fr-FR" sz="1000" b="0" i="1" u="none" strike="noStrike" cap="none" normalizeH="0" baseline="0" noProof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Ce qu'on fait au chargement de la page</a:t>
            </a:r>
            <a:br>
              <a:rPr kumimoji="0" lang="fr-FR" altLang="fr-FR" sz="1000" b="0" i="1" u="none" strike="noStrike" cap="none" normalizeH="0" baseline="0" noProof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kumimoji="0" lang="fr-FR" altLang="fr-FR" sz="1800" b="0" i="0" u="none" strike="noStrike" cap="none" normalizeH="0" baseline="0" noProof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21EFB8F8-5E11-4908-AF78-2F20EDF52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552" y="1405333"/>
            <a:ext cx="35905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body 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onload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surChargementPage()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&gt;Title&lt;/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fr-FR" altLang="fr-FR" sz="1800" b="0" i="0" u="none" strike="noStrike" cap="none" normalizeH="0" baseline="0" noProof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B15205AF-4F4D-4463-AD00-6DA2D1B31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552" y="2665869"/>
            <a:ext cx="3785616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1" u="none" strike="noStrike" cap="none" normalizeH="0" baseline="0" noProof="1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onload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fr-FR" altLang="fr-FR" sz="1000" b="0" i="1" u="none" strike="noStrike" cap="none" normalizeH="0" baseline="0" noProof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Ce qu'on fait au chargement de la page</a:t>
            </a:r>
            <a:br>
              <a:rPr kumimoji="0" lang="fr-FR" altLang="fr-FR" sz="1000" b="0" i="1" u="none" strike="noStrike" cap="none" normalizeH="0" baseline="0" noProof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fr-FR" altLang="fr-FR" sz="1800" b="0" i="0" u="none" strike="noStrike" cap="none" normalizeH="0" baseline="0" noProof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DE481D71-2B76-492A-8DB7-E553FF292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552" y="3913894"/>
            <a:ext cx="4047744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1" u="none" strike="noStrike" cap="none" normalizeH="0" baseline="0" noProof="1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7A7A43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addEventListener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fr-FR" altLang="fr-FR" sz="1000" b="1" i="0" u="none" strike="noStrike" cap="none" normalizeH="0" baseline="0" noProof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fr-FR" altLang="fr-FR" sz="1000" b="0" i="1" u="none" strike="noStrike" cap="none" normalizeH="0" baseline="0" noProof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Ce qu'on fait au chargement de la page</a:t>
            </a:r>
            <a:br>
              <a:rPr kumimoji="0" lang="fr-FR" altLang="fr-FR" sz="1000" b="0" i="1" u="none" strike="noStrike" cap="none" normalizeH="0" baseline="0" noProof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kumimoji="0" lang="fr-FR" altLang="fr-FR" sz="1800" b="0" i="0" u="none" strike="noStrike" cap="none" normalizeH="0" baseline="0" noProof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D6E89A5-3CCA-49E3-858C-ECF6339FC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Pourquoi</a:t>
            </a:r>
            <a:r>
              <a:rPr lang="en-CA" dirty="0" smtClean="0"/>
              <a:t> se </a:t>
            </a:r>
            <a:r>
              <a:rPr lang="en-CA" dirty="0" err="1" smtClean="0"/>
              <a:t>servir</a:t>
            </a:r>
            <a:r>
              <a:rPr lang="en-CA" dirty="0" smtClean="0"/>
              <a:t> du DOM</a:t>
            </a:r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266007" y="1238596"/>
            <a:ext cx="80217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Avec une interface de programmation nous permettant de parcourir le DOM, nous allons pouvoir interagir avec lui. Ces interactions comprennent :</a:t>
            </a:r>
          </a:p>
          <a:p>
            <a:endParaRPr lang="fr-CA" dirty="0"/>
          </a:p>
          <a:p>
            <a:pPr marL="285750" indent="-285750">
              <a:buFont typeface="Arial" pitchFamily="34" charset="0"/>
              <a:buChar char="•"/>
            </a:pPr>
            <a:r>
              <a:rPr lang="fr-CA" dirty="0"/>
              <a:t>La modification du contenu d'un élément précis ;</a:t>
            </a:r>
          </a:p>
          <a:p>
            <a:pPr marL="285750" indent="-285750">
              <a:buFont typeface="Arial" pitchFamily="34" charset="0"/>
              <a:buChar char="•"/>
            </a:pPr>
            <a:endParaRPr lang="fr-CA" dirty="0"/>
          </a:p>
          <a:p>
            <a:pPr marL="285750" indent="-285750">
              <a:buFont typeface="Arial" pitchFamily="34" charset="0"/>
              <a:buChar char="•"/>
            </a:pPr>
            <a:r>
              <a:rPr lang="fr-CA" dirty="0"/>
              <a:t>La modification du style d'un élément ;</a:t>
            </a:r>
          </a:p>
          <a:p>
            <a:pPr marL="285750" indent="-285750">
              <a:buFont typeface="Arial" pitchFamily="34" charset="0"/>
              <a:buChar char="•"/>
            </a:pPr>
            <a:endParaRPr lang="fr-CA" dirty="0"/>
          </a:p>
          <a:p>
            <a:pPr marL="285750" indent="-285750">
              <a:buFont typeface="Arial" pitchFamily="34" charset="0"/>
              <a:buChar char="•"/>
            </a:pPr>
            <a:r>
              <a:rPr lang="fr-CA" dirty="0"/>
              <a:t>La création ou la suppression d'éléments ;</a:t>
            </a:r>
          </a:p>
          <a:p>
            <a:pPr marL="285750" indent="-285750">
              <a:buFont typeface="Arial" pitchFamily="34" charset="0"/>
              <a:buChar char="•"/>
            </a:pPr>
            <a:endParaRPr lang="fr-CA" dirty="0"/>
          </a:p>
          <a:p>
            <a:pPr marL="285750" indent="-285750">
              <a:buFont typeface="Arial" pitchFamily="34" charset="0"/>
              <a:buChar char="•"/>
            </a:pPr>
            <a:r>
              <a:rPr lang="fr-CA" dirty="0"/>
              <a:t>L'interaction avec les utilisateurs, afin de repérer des clics sur un élément ou encore de récupérer leur nom dans un </a:t>
            </a:r>
            <a:r>
              <a:rPr lang="fr-CA" dirty="0" smtClean="0"/>
              <a:t>formulaire.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0547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Hiérarchie d’une page HTML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48" y="1190078"/>
            <a:ext cx="7647710" cy="613784"/>
          </a:xfrm>
        </p:spPr>
        <p:txBody>
          <a:bodyPr>
            <a:normAutofit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sz="2100" b="1" dirty="0" smtClean="0"/>
              <a:t>Soit la page html suivante:</a:t>
            </a:r>
          </a:p>
          <a:p>
            <a:pPr marL="118872" indent="0">
              <a:lnSpc>
                <a:spcPct val="114000"/>
              </a:lnSpc>
              <a:buNone/>
            </a:pPr>
            <a:endParaRPr lang="fr-CA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606829" y="1612670"/>
            <a:ext cx="78139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&lt;html&gt;</a:t>
            </a:r>
          </a:p>
          <a:p>
            <a:r>
              <a:rPr lang="fr-CA" sz="1200" dirty="0" smtClean="0"/>
              <a:t>&lt;</a:t>
            </a:r>
            <a:r>
              <a:rPr lang="fr-CA" sz="1200" dirty="0" err="1"/>
              <a:t>head</a:t>
            </a:r>
            <a:r>
              <a:rPr lang="fr-CA" sz="1200" dirty="0"/>
              <a:t>&gt;</a:t>
            </a:r>
          </a:p>
          <a:p>
            <a:r>
              <a:rPr lang="fr-CA" sz="1200" dirty="0" smtClean="0"/>
              <a:t>    </a:t>
            </a:r>
            <a:r>
              <a:rPr lang="fr-CA" sz="1200" dirty="0"/>
              <a:t>&lt;</a:t>
            </a:r>
            <a:r>
              <a:rPr lang="fr-CA" sz="1200" dirty="0" err="1"/>
              <a:t>title</a:t>
            </a:r>
            <a:r>
              <a:rPr lang="fr-CA" sz="1200" dirty="0"/>
              <a:t>&gt;Hiérarchie DOM&lt;/</a:t>
            </a:r>
            <a:r>
              <a:rPr lang="fr-CA" sz="1200" dirty="0" err="1"/>
              <a:t>title</a:t>
            </a:r>
            <a:r>
              <a:rPr lang="fr-CA" sz="1200" dirty="0"/>
              <a:t>&gt;</a:t>
            </a:r>
          </a:p>
          <a:p>
            <a:r>
              <a:rPr lang="fr-CA" sz="1200" dirty="0" smtClean="0"/>
              <a:t>&lt;/</a:t>
            </a:r>
            <a:r>
              <a:rPr lang="fr-CA" sz="1200" dirty="0" err="1"/>
              <a:t>head</a:t>
            </a:r>
            <a:r>
              <a:rPr lang="fr-CA" sz="1200" dirty="0"/>
              <a:t>&gt;</a:t>
            </a:r>
          </a:p>
          <a:p>
            <a:endParaRPr lang="fr-CA" sz="1200" dirty="0"/>
          </a:p>
          <a:p>
            <a:r>
              <a:rPr lang="fr-CA" sz="1200" dirty="0"/>
              <a:t>&lt;body&gt;</a:t>
            </a:r>
          </a:p>
          <a:p>
            <a:r>
              <a:rPr lang="fr-CA" sz="1200" dirty="0" smtClean="0"/>
              <a:t>   &lt;</a:t>
            </a:r>
            <a:r>
              <a:rPr lang="fr-CA" sz="1200" dirty="0"/>
              <a:t>h1&gt;Hiérarchie DOM&lt;/h1&gt;</a:t>
            </a:r>
          </a:p>
          <a:p>
            <a:r>
              <a:rPr lang="fr-CA" sz="1200" dirty="0" smtClean="0"/>
              <a:t>    &lt;</a:t>
            </a:r>
            <a:r>
              <a:rPr lang="fr-CA" sz="1200" dirty="0"/>
              <a:t>p&gt;La hiérarchie d'une page HTML&lt;/p&gt;</a:t>
            </a:r>
          </a:p>
          <a:p>
            <a:r>
              <a:rPr lang="fr-CA" sz="1200" dirty="0" smtClean="0"/>
              <a:t>&lt;/</a:t>
            </a:r>
            <a:r>
              <a:rPr lang="fr-CA" sz="1200" dirty="0"/>
              <a:t>body&gt;</a:t>
            </a:r>
          </a:p>
          <a:p>
            <a:endParaRPr lang="fr-CA" sz="1200" dirty="0"/>
          </a:p>
          <a:p>
            <a:r>
              <a:rPr lang="fr-CA" sz="12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01268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Représentation hiérarchique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48" y="1190078"/>
            <a:ext cx="4680067" cy="613784"/>
          </a:xfrm>
        </p:spPr>
        <p:txBody>
          <a:bodyPr>
            <a:normAutofit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sz="2100" b="1" dirty="0" smtClean="0"/>
              <a:t>Soit la page html suivante:</a:t>
            </a:r>
          </a:p>
          <a:p>
            <a:pPr marL="118872" indent="0">
              <a:lnSpc>
                <a:spcPct val="114000"/>
              </a:lnSpc>
              <a:buNone/>
            </a:pPr>
            <a:endParaRPr lang="fr-CA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40822" y="1699070"/>
            <a:ext cx="393192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&lt;html&gt;</a:t>
            </a:r>
          </a:p>
          <a:p>
            <a:r>
              <a:rPr lang="fr-CA" sz="1400" dirty="0" smtClean="0"/>
              <a:t>&lt;</a:t>
            </a:r>
            <a:r>
              <a:rPr lang="fr-CA" sz="1400" dirty="0" err="1"/>
              <a:t>head</a:t>
            </a:r>
            <a:r>
              <a:rPr lang="fr-CA" sz="1400" dirty="0"/>
              <a:t>&gt;</a:t>
            </a:r>
          </a:p>
          <a:p>
            <a:r>
              <a:rPr lang="fr-CA" sz="1400" dirty="0" smtClean="0"/>
              <a:t>    </a:t>
            </a:r>
            <a:r>
              <a:rPr lang="fr-CA" sz="1400" dirty="0"/>
              <a:t>&lt;</a:t>
            </a:r>
            <a:r>
              <a:rPr lang="fr-CA" sz="1400" dirty="0" err="1"/>
              <a:t>title</a:t>
            </a:r>
            <a:r>
              <a:rPr lang="fr-CA" sz="1400" dirty="0"/>
              <a:t>&gt;Hiérarchie DOM&lt;/</a:t>
            </a:r>
            <a:r>
              <a:rPr lang="fr-CA" sz="1400" dirty="0" err="1"/>
              <a:t>title</a:t>
            </a:r>
            <a:r>
              <a:rPr lang="fr-CA" sz="1400" dirty="0"/>
              <a:t>&gt;</a:t>
            </a:r>
          </a:p>
          <a:p>
            <a:r>
              <a:rPr lang="fr-CA" sz="1400" dirty="0" smtClean="0"/>
              <a:t>&lt;/</a:t>
            </a:r>
            <a:r>
              <a:rPr lang="fr-CA" sz="1400" dirty="0" err="1"/>
              <a:t>head</a:t>
            </a:r>
            <a:r>
              <a:rPr lang="fr-CA" sz="1400" dirty="0"/>
              <a:t>&gt;</a:t>
            </a:r>
          </a:p>
          <a:p>
            <a:endParaRPr lang="fr-CA" sz="1400" dirty="0"/>
          </a:p>
          <a:p>
            <a:r>
              <a:rPr lang="fr-CA" sz="1400" dirty="0"/>
              <a:t>&lt;body&gt;</a:t>
            </a:r>
          </a:p>
          <a:p>
            <a:r>
              <a:rPr lang="fr-CA" sz="1400" dirty="0" smtClean="0"/>
              <a:t>   &lt;</a:t>
            </a:r>
            <a:r>
              <a:rPr lang="fr-CA" sz="1400" dirty="0"/>
              <a:t>h1&gt;Hiérarchie DOM&lt;/h1&gt;</a:t>
            </a:r>
          </a:p>
          <a:p>
            <a:r>
              <a:rPr lang="fr-CA" sz="1400" dirty="0" smtClean="0"/>
              <a:t>    &lt;</a:t>
            </a:r>
            <a:r>
              <a:rPr lang="fr-CA" sz="1400" dirty="0"/>
              <a:t>p&gt;La hiérarchie d'une page HTML&lt;/p&gt;</a:t>
            </a:r>
          </a:p>
          <a:p>
            <a:r>
              <a:rPr lang="fr-CA" sz="1400" dirty="0" smtClean="0"/>
              <a:t>&lt;/</a:t>
            </a:r>
            <a:r>
              <a:rPr lang="fr-CA" sz="1400" dirty="0"/>
              <a:t>body&gt;</a:t>
            </a:r>
          </a:p>
          <a:p>
            <a:endParaRPr lang="fr-CA" sz="1400" dirty="0"/>
          </a:p>
          <a:p>
            <a:r>
              <a:rPr lang="fr-CA" sz="1400" dirty="0"/>
              <a:t>&lt;/html&gt;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720" y="1842656"/>
            <a:ext cx="4140127" cy="280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59199" y="1311970"/>
            <a:ext cx="3441648" cy="408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b="1" dirty="0" smtClean="0"/>
              <a:t>Sa représentation hiérarchique: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83244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Représentation hiérarchique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48" y="1190078"/>
            <a:ext cx="4680067" cy="613784"/>
          </a:xfrm>
        </p:spPr>
        <p:txBody>
          <a:bodyPr>
            <a:normAutofit fontScale="62500" lnSpcReduction="20000"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sz="2100" b="1" dirty="0" smtClean="0"/>
              <a:t>Exercice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en-CA" sz="2100" dirty="0" err="1" smtClean="0"/>
              <a:t>Soit</a:t>
            </a:r>
            <a:r>
              <a:rPr lang="en-CA" sz="2100" dirty="0" smtClean="0"/>
              <a:t> la page HTML </a:t>
            </a:r>
            <a:r>
              <a:rPr lang="en-CA" sz="2100" dirty="0" err="1" smtClean="0"/>
              <a:t>suivante</a:t>
            </a:r>
            <a:endParaRPr lang="fr-CA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40822" y="2131332"/>
            <a:ext cx="3931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&lt;</a:t>
            </a:r>
            <a:r>
              <a:rPr lang="fr-CA" sz="1400" dirty="0"/>
              <a:t>html&gt;</a:t>
            </a:r>
          </a:p>
          <a:p>
            <a:r>
              <a:rPr lang="fr-CA" sz="1400" dirty="0"/>
              <a:t>&lt;</a:t>
            </a:r>
            <a:r>
              <a:rPr lang="fr-CA" sz="1400" dirty="0" err="1"/>
              <a:t>head</a:t>
            </a:r>
            <a:r>
              <a:rPr lang="fr-CA" sz="1400" dirty="0"/>
              <a:t>&gt;</a:t>
            </a:r>
          </a:p>
          <a:p>
            <a:r>
              <a:rPr lang="fr-CA" sz="1400" dirty="0"/>
              <a:t>    &lt;</a:t>
            </a:r>
            <a:r>
              <a:rPr lang="fr-CA" sz="1400" dirty="0" err="1"/>
              <a:t>meta</a:t>
            </a:r>
            <a:r>
              <a:rPr lang="fr-CA" sz="1400" dirty="0"/>
              <a:t> </a:t>
            </a:r>
            <a:r>
              <a:rPr lang="fr-CA" sz="1400" dirty="0" err="1"/>
              <a:t>charset</a:t>
            </a:r>
            <a:r>
              <a:rPr lang="fr-CA" sz="1400" dirty="0"/>
              <a:t>="utf-8" /&gt;</a:t>
            </a:r>
          </a:p>
          <a:p>
            <a:r>
              <a:rPr lang="fr-CA" sz="1400" dirty="0"/>
              <a:t>    &lt;</a:t>
            </a:r>
            <a:r>
              <a:rPr lang="fr-CA" sz="1400" dirty="0" err="1"/>
              <a:t>title</a:t>
            </a:r>
            <a:r>
              <a:rPr lang="fr-CA" sz="1400" dirty="0"/>
              <a:t>&gt;Le titre de la page&lt;/</a:t>
            </a:r>
            <a:r>
              <a:rPr lang="fr-CA" sz="1400" dirty="0" err="1"/>
              <a:t>title</a:t>
            </a:r>
            <a:r>
              <a:rPr lang="fr-CA" sz="1400" dirty="0"/>
              <a:t>&gt;</a:t>
            </a:r>
          </a:p>
          <a:p>
            <a:r>
              <a:rPr lang="fr-CA" sz="1400" dirty="0"/>
              <a:t>&lt;/</a:t>
            </a:r>
            <a:r>
              <a:rPr lang="fr-CA" sz="1400" dirty="0" err="1"/>
              <a:t>head</a:t>
            </a:r>
            <a:r>
              <a:rPr lang="fr-CA" sz="1400" dirty="0"/>
              <a:t>&gt;</a:t>
            </a:r>
          </a:p>
          <a:p>
            <a:endParaRPr lang="fr-CA" sz="1400" dirty="0"/>
          </a:p>
          <a:p>
            <a:r>
              <a:rPr lang="fr-CA" sz="1400" dirty="0"/>
              <a:t>&lt;body&gt;</a:t>
            </a:r>
          </a:p>
          <a:p>
            <a:r>
              <a:rPr lang="fr-CA" sz="1400" dirty="0"/>
              <a:t>    &lt;div&gt;</a:t>
            </a:r>
          </a:p>
          <a:p>
            <a:r>
              <a:rPr lang="fr-CA" sz="1400" dirty="0"/>
              <a:t>        &lt;p&gt;Un peu de texte &lt;a&gt;et un lien&lt;/a&gt;&lt;/p&gt;</a:t>
            </a:r>
          </a:p>
          <a:p>
            <a:r>
              <a:rPr lang="fr-CA" sz="1400" dirty="0"/>
              <a:t>    &lt;/div&gt;</a:t>
            </a:r>
          </a:p>
          <a:p>
            <a:r>
              <a:rPr lang="fr-CA" sz="1400" dirty="0"/>
              <a:t>&lt;/body&gt;</a:t>
            </a:r>
          </a:p>
          <a:p>
            <a:r>
              <a:rPr lang="fr-CA" sz="1400" dirty="0"/>
              <a:t>&lt;/html&gt;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272742" y="1311970"/>
            <a:ext cx="4428105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b="1" dirty="0" smtClean="0"/>
              <a:t>Représentez le DOM associé à cette page: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265415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Représentation hiérarchique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48" y="1190078"/>
            <a:ext cx="4680067" cy="613784"/>
          </a:xfrm>
        </p:spPr>
        <p:txBody>
          <a:bodyPr>
            <a:normAutofit fontScale="62500" lnSpcReduction="20000"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sz="2100" b="1" dirty="0" smtClean="0"/>
              <a:t>Exercice - Solution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en-CA" sz="2100" dirty="0" err="1" smtClean="0"/>
              <a:t>Soit</a:t>
            </a:r>
            <a:r>
              <a:rPr lang="en-CA" sz="2100" dirty="0" smtClean="0"/>
              <a:t> la page HTML </a:t>
            </a:r>
            <a:r>
              <a:rPr lang="en-CA" sz="2100" dirty="0" err="1" smtClean="0"/>
              <a:t>suivante</a:t>
            </a:r>
            <a:endParaRPr lang="fr-CA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40822" y="2131332"/>
            <a:ext cx="3931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&lt;</a:t>
            </a:r>
            <a:r>
              <a:rPr lang="fr-CA" sz="1400" dirty="0"/>
              <a:t>html&gt;</a:t>
            </a:r>
          </a:p>
          <a:p>
            <a:r>
              <a:rPr lang="fr-CA" sz="1400" dirty="0"/>
              <a:t>&lt;</a:t>
            </a:r>
            <a:r>
              <a:rPr lang="fr-CA" sz="1400" dirty="0" err="1"/>
              <a:t>head</a:t>
            </a:r>
            <a:r>
              <a:rPr lang="fr-CA" sz="1400" dirty="0"/>
              <a:t>&gt;</a:t>
            </a:r>
          </a:p>
          <a:p>
            <a:r>
              <a:rPr lang="fr-CA" sz="1400" dirty="0"/>
              <a:t>    &lt;</a:t>
            </a:r>
            <a:r>
              <a:rPr lang="fr-CA" sz="1400" dirty="0" err="1"/>
              <a:t>meta</a:t>
            </a:r>
            <a:r>
              <a:rPr lang="fr-CA" sz="1400" dirty="0"/>
              <a:t> </a:t>
            </a:r>
            <a:r>
              <a:rPr lang="fr-CA" sz="1400" dirty="0" err="1"/>
              <a:t>charset</a:t>
            </a:r>
            <a:r>
              <a:rPr lang="fr-CA" sz="1400" dirty="0"/>
              <a:t>="utf-8" /&gt;</a:t>
            </a:r>
          </a:p>
          <a:p>
            <a:r>
              <a:rPr lang="fr-CA" sz="1400" dirty="0"/>
              <a:t>    &lt;</a:t>
            </a:r>
            <a:r>
              <a:rPr lang="fr-CA" sz="1400" dirty="0" err="1"/>
              <a:t>title</a:t>
            </a:r>
            <a:r>
              <a:rPr lang="fr-CA" sz="1400" dirty="0"/>
              <a:t>&gt;Le titre de la page&lt;/</a:t>
            </a:r>
            <a:r>
              <a:rPr lang="fr-CA" sz="1400" dirty="0" err="1"/>
              <a:t>title</a:t>
            </a:r>
            <a:r>
              <a:rPr lang="fr-CA" sz="1400" dirty="0"/>
              <a:t>&gt;</a:t>
            </a:r>
          </a:p>
          <a:p>
            <a:r>
              <a:rPr lang="fr-CA" sz="1400" dirty="0"/>
              <a:t>&lt;/</a:t>
            </a:r>
            <a:r>
              <a:rPr lang="fr-CA" sz="1400" dirty="0" err="1"/>
              <a:t>head</a:t>
            </a:r>
            <a:r>
              <a:rPr lang="fr-CA" sz="1400" dirty="0"/>
              <a:t>&gt;</a:t>
            </a:r>
          </a:p>
          <a:p>
            <a:endParaRPr lang="fr-CA" sz="1400" dirty="0"/>
          </a:p>
          <a:p>
            <a:r>
              <a:rPr lang="fr-CA" sz="1400" dirty="0"/>
              <a:t>&lt;body&gt;</a:t>
            </a:r>
          </a:p>
          <a:p>
            <a:r>
              <a:rPr lang="fr-CA" sz="1400" dirty="0"/>
              <a:t>    &lt;div&gt;</a:t>
            </a:r>
          </a:p>
          <a:p>
            <a:r>
              <a:rPr lang="fr-CA" sz="1400" dirty="0"/>
              <a:t>        &lt;p&gt;Un peu de texte &lt;a&gt;et un lien&lt;/a&gt;&lt;/p&gt;</a:t>
            </a:r>
          </a:p>
          <a:p>
            <a:r>
              <a:rPr lang="fr-CA" sz="1400" dirty="0"/>
              <a:t>    &lt;/div&gt;</a:t>
            </a:r>
          </a:p>
          <a:p>
            <a:r>
              <a:rPr lang="fr-CA" sz="1400" dirty="0"/>
              <a:t>&lt;/body&gt;</a:t>
            </a:r>
          </a:p>
          <a:p>
            <a:r>
              <a:rPr lang="fr-CA" sz="1400" dirty="0"/>
              <a:t>&lt;/html&gt;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272742" y="1311970"/>
            <a:ext cx="4428105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b="1" dirty="0" smtClean="0"/>
              <a:t>Représentez le DOM associé à cette page:</a:t>
            </a:r>
            <a:endParaRPr lang="fr-CA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42" y="1702077"/>
            <a:ext cx="4637916" cy="330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0713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80384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Accéder aux </a:t>
            </a:r>
            <a:r>
              <a:rPr lang="fr-CA" sz="2400" dirty="0" smtClean="0"/>
              <a:t>éléments</a:t>
            </a:r>
          </a:p>
          <a:p>
            <a:endParaRPr lang="en-CA" sz="2400" dirty="0"/>
          </a:p>
          <a:p>
            <a:r>
              <a:rPr lang="en-CA" sz="2400" dirty="0" smtClean="0"/>
              <a:t>Il </a:t>
            </a:r>
            <a:r>
              <a:rPr lang="en-CA" sz="2400" dirty="0" err="1" smtClean="0"/>
              <a:t>existe</a:t>
            </a:r>
            <a:r>
              <a:rPr lang="en-CA" sz="2400" dirty="0" smtClean="0"/>
              <a:t> </a:t>
            </a:r>
            <a:r>
              <a:rPr lang="en-CA" sz="2400" dirty="0" err="1" smtClean="0"/>
              <a:t>plusieurs</a:t>
            </a:r>
            <a:r>
              <a:rPr lang="en-CA" sz="2400" dirty="0" smtClean="0"/>
              <a:t> </a:t>
            </a:r>
            <a:r>
              <a:rPr lang="en-CA" sz="2400" dirty="0" err="1" smtClean="0"/>
              <a:t>façons</a:t>
            </a:r>
            <a:r>
              <a:rPr lang="en-CA" sz="2400" dirty="0" smtClean="0"/>
              <a:t> </a:t>
            </a:r>
            <a:r>
              <a:rPr lang="en-CA" sz="2400" dirty="0" err="1" smtClean="0"/>
              <a:t>d’accéder</a:t>
            </a:r>
            <a:r>
              <a:rPr lang="en-CA" sz="2400" dirty="0" smtClean="0"/>
              <a:t> aux </a:t>
            </a:r>
            <a:r>
              <a:rPr lang="en-CA" sz="2400" dirty="0" err="1" smtClean="0"/>
              <a:t>éléments</a:t>
            </a:r>
            <a:r>
              <a:rPr lang="en-CA" sz="2400" dirty="0" smtClean="0"/>
              <a:t> du DOM </a:t>
            </a:r>
            <a:r>
              <a:rPr lang="en-CA" sz="2400" dirty="0" err="1" smtClean="0"/>
              <a:t>mais</a:t>
            </a:r>
            <a:r>
              <a:rPr lang="en-CA" sz="2400" dirty="0" smtClean="0"/>
              <a:t> </a:t>
            </a:r>
            <a:r>
              <a:rPr lang="en-CA" sz="2400" dirty="0" err="1" smtClean="0"/>
              <a:t>disons</a:t>
            </a:r>
            <a:r>
              <a:rPr lang="en-CA" sz="2400" dirty="0" smtClean="0"/>
              <a:t> </a:t>
            </a:r>
            <a:r>
              <a:rPr lang="en-CA" sz="2400" dirty="0" err="1" smtClean="0"/>
              <a:t>que</a:t>
            </a:r>
            <a:r>
              <a:rPr lang="en-CA" sz="2400" dirty="0" smtClean="0"/>
              <a:t> les 4 </a:t>
            </a:r>
            <a:r>
              <a:rPr lang="en-CA" sz="2400" dirty="0" err="1" smtClean="0"/>
              <a:t>fonctions</a:t>
            </a:r>
            <a:r>
              <a:rPr lang="en-CA" sz="2400" dirty="0" smtClean="0"/>
              <a:t> ci-</a:t>
            </a:r>
            <a:r>
              <a:rPr lang="en-CA" sz="2400" dirty="0" err="1" smtClean="0"/>
              <a:t>dessous</a:t>
            </a:r>
            <a:r>
              <a:rPr lang="en-CA" sz="2400" dirty="0" smtClean="0"/>
              <a:t> </a:t>
            </a:r>
            <a:r>
              <a:rPr lang="en-CA" sz="2400" dirty="0" err="1" smtClean="0"/>
              <a:t>sont</a:t>
            </a:r>
            <a:r>
              <a:rPr lang="en-CA" sz="2400" dirty="0" smtClean="0"/>
              <a:t> les plus </a:t>
            </a:r>
            <a:r>
              <a:rPr lang="en-CA" sz="2400" dirty="0" err="1" smtClean="0"/>
              <a:t>utilisées</a:t>
            </a:r>
            <a:r>
              <a:rPr lang="en-CA" sz="2400" dirty="0" smtClean="0"/>
              <a:t>:</a:t>
            </a:r>
          </a:p>
          <a:p>
            <a:endParaRPr lang="en-CA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err="1" smtClean="0"/>
              <a:t>getElementById</a:t>
            </a:r>
            <a:r>
              <a:rPr lang="en-CA" sz="2400" dirty="0" smtClean="0"/>
              <a:t>()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err="1" smtClean="0"/>
              <a:t>getElementsByTagName</a:t>
            </a:r>
            <a:r>
              <a:rPr lang="en-CA" sz="2400" dirty="0" smtClean="0"/>
              <a:t>()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err="1" smtClean="0"/>
              <a:t>querySelector</a:t>
            </a:r>
            <a:r>
              <a:rPr lang="en-CA" sz="2400" dirty="0" smtClean="0"/>
              <a:t>()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err="1" smtClean="0"/>
              <a:t>querySelectorAll</a:t>
            </a:r>
            <a:r>
              <a:rPr lang="en-CA" sz="2400" dirty="0" smtClean="0"/>
              <a:t>()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41982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CF38A-02D0-46A4-92B7-57524B16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Fonctions </a:t>
            </a:r>
            <a:r>
              <a:rPr lang="fr-CA" dirty="0"/>
              <a:t>de recherche d'éléments du </a:t>
            </a:r>
            <a:r>
              <a:rPr lang="fr-CA" dirty="0" smtClean="0"/>
              <a:t>DOM  - </a:t>
            </a:r>
            <a:r>
              <a:rPr lang="fr-CA" dirty="0" err="1" smtClean="0"/>
              <a:t>getElementById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440575" y="1288473"/>
            <a:ext cx="803840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getElementById</a:t>
            </a:r>
            <a:endParaRPr lang="fr-CA" sz="2400" dirty="0" smtClean="0"/>
          </a:p>
          <a:p>
            <a:r>
              <a:rPr lang="fr-CA" dirty="0" smtClean="0"/>
              <a:t>Permet de retrouver </a:t>
            </a:r>
            <a:r>
              <a:rPr lang="fr-CA" dirty="0"/>
              <a:t>facilement un élément précis.</a:t>
            </a:r>
          </a:p>
          <a:p>
            <a:endParaRPr lang="fr-CA" sz="1400" dirty="0"/>
          </a:p>
          <a:p>
            <a:r>
              <a:rPr lang="fr-CA" sz="1400" dirty="0"/>
              <a:t>Comme son nom l'indique, elle va rechercher un élément grâce à son  id . Rappelez-vous qu'il ne doit y avoir qu'un seul élément avec un  id  donné, cette méthode est donc une candidate parfaite pour retrouver un élément particulier. </a:t>
            </a:r>
          </a:p>
          <a:p>
            <a:endParaRPr lang="fr-CA" sz="1400" dirty="0"/>
          </a:p>
          <a:p>
            <a:r>
              <a:rPr lang="fr-CA" sz="1400" dirty="0" err="1"/>
              <a:t>getElementById</a:t>
            </a:r>
            <a:r>
              <a:rPr lang="fr-CA" sz="1400" dirty="0"/>
              <a:t>(&lt;id&gt;) prend en paramètre l' id  de l'élément que vous recherchez et vous retournera cet élément s'il a été trouvé.</a:t>
            </a:r>
          </a:p>
          <a:p>
            <a:endParaRPr lang="fr-CA" sz="1400" dirty="0"/>
          </a:p>
          <a:p>
            <a:r>
              <a:rPr lang="fr-CA" sz="1400" dirty="0"/>
              <a:t>Par exemple, si l'on part du code HTML suivant :  </a:t>
            </a:r>
            <a:endParaRPr lang="fr-CA" sz="1400" dirty="0" smtClean="0"/>
          </a:p>
          <a:p>
            <a:r>
              <a:rPr lang="fr-CA" sz="1400" dirty="0"/>
              <a:t>	</a:t>
            </a:r>
            <a:r>
              <a:rPr lang="fr-CA" sz="1400" dirty="0" smtClean="0"/>
              <a:t>&lt;</a:t>
            </a:r>
            <a:r>
              <a:rPr lang="fr-CA" sz="1400" dirty="0"/>
              <a:t>p </a:t>
            </a:r>
            <a:r>
              <a:rPr lang="fr-CA" sz="1400" dirty="0" smtClean="0"/>
              <a:t>id="</a:t>
            </a:r>
            <a:r>
              <a:rPr lang="fr-CA" sz="1400" dirty="0" err="1" smtClean="0"/>
              <a:t>monparagraphe</a:t>
            </a:r>
            <a:r>
              <a:rPr lang="fr-CA" sz="1400" dirty="0" smtClean="0"/>
              <a:t>"&gt;</a:t>
            </a:r>
            <a:r>
              <a:rPr lang="fr-CA" sz="1400" dirty="0" err="1"/>
              <a:t>My</a:t>
            </a:r>
            <a:r>
              <a:rPr lang="fr-CA" sz="1400" dirty="0"/>
              <a:t> content&lt;/p&gt; , </a:t>
            </a:r>
            <a:endParaRPr lang="fr-CA" sz="1400" dirty="0" smtClean="0"/>
          </a:p>
          <a:p>
            <a:r>
              <a:rPr lang="fr-CA" sz="1400" dirty="0" smtClean="0"/>
              <a:t>on </a:t>
            </a:r>
            <a:r>
              <a:rPr lang="fr-CA" sz="1400" dirty="0"/>
              <a:t>pourra trouver cet élément avec le code JavaScript suivant :</a:t>
            </a:r>
          </a:p>
          <a:p>
            <a:r>
              <a:rPr lang="fr-CA" sz="1400" dirty="0" smtClean="0"/>
              <a:t>	</a:t>
            </a:r>
            <a:r>
              <a:rPr lang="fr-CA" sz="1400" dirty="0" err="1" smtClean="0"/>
              <a:t>const</a:t>
            </a:r>
            <a:r>
              <a:rPr lang="fr-CA" sz="1400" dirty="0" smtClean="0"/>
              <a:t> </a:t>
            </a:r>
            <a:r>
              <a:rPr lang="fr-CA" sz="1400" dirty="0" err="1"/>
              <a:t>myAnchor</a:t>
            </a:r>
            <a:r>
              <a:rPr lang="fr-CA" sz="1400" dirty="0"/>
              <a:t> = </a:t>
            </a:r>
            <a:r>
              <a:rPr lang="fr-CA" sz="1400" dirty="0" err="1"/>
              <a:t>document.getElementById</a:t>
            </a:r>
            <a:r>
              <a:rPr lang="fr-CA" sz="1400" dirty="0" smtClean="0"/>
              <a:t>(‘</a:t>
            </a:r>
            <a:r>
              <a:rPr lang="fr-CA" sz="1400" dirty="0" err="1" smtClean="0"/>
              <a:t>monparagraphe</a:t>
            </a:r>
            <a:r>
              <a:rPr lang="fr-CA" sz="1400" dirty="0" smtClean="0"/>
              <a:t>');</a:t>
            </a:r>
            <a:endParaRPr lang="fr-CA" sz="1400" dirty="0"/>
          </a:p>
          <a:p>
            <a:endParaRPr lang="fr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630119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912</TotalTime>
  <Words>1981</Words>
  <Application>Microsoft Office PowerPoint</Application>
  <PresentationFormat>On-screen Show (16:9)</PresentationFormat>
  <Paragraphs>375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DOM (document  object model)</vt:lpstr>
      <vt:lpstr>DOM</vt:lpstr>
      <vt:lpstr>Pourquoi se servir du DOM</vt:lpstr>
      <vt:lpstr>Hiérarchie d’une page HTML</vt:lpstr>
      <vt:lpstr>Représentation hiérarchique</vt:lpstr>
      <vt:lpstr>Représentation hiérarchique</vt:lpstr>
      <vt:lpstr>Représentation hiérarchique</vt:lpstr>
      <vt:lpstr>Fonctions de recherche d'éléments du DOM </vt:lpstr>
      <vt:lpstr>Fonctions de recherche d'éléments du DOM  - getElementById</vt:lpstr>
      <vt:lpstr>Fonctions de recherche d'éléments du DOM  - getElementById</vt:lpstr>
      <vt:lpstr>Fonctions de recherche d'éléments du DOM  - getElementsByTagName</vt:lpstr>
      <vt:lpstr>Fonctions de recherche d'éléments du DOM  - getElementsByTagName</vt:lpstr>
      <vt:lpstr>Fonctions de recherche d'éléments du DOM  - querySelector()</vt:lpstr>
      <vt:lpstr>Fonctions de recherche d'éléments du DOM  - querySelector()</vt:lpstr>
      <vt:lpstr>Fonctions de recherche d'éléments du DOM  - querySelector()</vt:lpstr>
      <vt:lpstr>Fonctions de recherche d'éléments du DOM  - querySelector()</vt:lpstr>
      <vt:lpstr>Fonctions de recherche d'éléments du DOM  - querySelector()</vt:lpstr>
      <vt:lpstr>Fonctions de recherche d'éléments du DOM  - querySelectorAll()</vt:lpstr>
      <vt:lpstr>Fonctions de recherche d'éléments du DOM  - querySelector()</vt:lpstr>
      <vt:lpstr>Fonctions de recherche d'éléments du DOM  - querySelector()</vt:lpstr>
      <vt:lpstr>Sélecteur CSS avec querySelector et querySelectorAll</vt:lpstr>
      <vt:lpstr>Sélecteur CSS avec querySelector et querySelectorAll</vt:lpstr>
      <vt:lpstr>Programmation dynamique dans le DOM</vt:lpstr>
      <vt:lpstr>Programmation dynamique dans le DOM</vt:lpstr>
      <vt:lpstr>Programmation dynamique dans le DOM</vt:lpstr>
      <vt:lpstr>Programmation dynamique dans le DOM</vt:lpstr>
      <vt:lpstr>Attendre la fin du chargement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Jean Beaudet</dc:creator>
  <cp:lastModifiedBy>Stephane</cp:lastModifiedBy>
  <cp:revision>33</cp:revision>
  <dcterms:created xsi:type="dcterms:W3CDTF">2018-12-29T15:41:48Z</dcterms:created>
  <dcterms:modified xsi:type="dcterms:W3CDTF">2019-02-25T13:12:15Z</dcterms:modified>
</cp:coreProperties>
</file>