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72" r:id="rId3"/>
    <p:sldId id="327" r:id="rId4"/>
    <p:sldId id="328" r:id="rId5"/>
    <p:sldId id="329" r:id="rId6"/>
    <p:sldId id="334" r:id="rId7"/>
    <p:sldId id="335" r:id="rId8"/>
    <p:sldId id="336" r:id="rId9"/>
    <p:sldId id="337" r:id="rId10"/>
    <p:sldId id="339" r:id="rId11"/>
    <p:sldId id="341" r:id="rId12"/>
    <p:sldId id="340" r:id="rId13"/>
    <p:sldId id="338" r:id="rId14"/>
    <p:sldId id="330" r:id="rId15"/>
    <p:sldId id="342" r:id="rId16"/>
    <p:sldId id="331" r:id="rId17"/>
    <p:sldId id="333" r:id="rId18"/>
    <p:sldId id="33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4" r:id="rId40"/>
    <p:sldId id="366" r:id="rId41"/>
    <p:sldId id="365" r:id="rId42"/>
    <p:sldId id="367" r:id="rId43"/>
    <p:sldId id="368" r:id="rId44"/>
    <p:sldId id="369" r:id="rId45"/>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00"/>
    <a:srgbClr val="FFFF00"/>
    <a:srgbClr val="FFE83F"/>
    <a:srgbClr val="F0F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C3CAC-717A-4C34-BD0B-634746FDF756}" v="9635" dt="2019-02-13T18:50:15.81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0" y="-5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 Beaudet" userId="5ae2b813fd92f85c" providerId="Windows Live" clId="Web-{0CC62EEF-3DF9-4536-9D44-1243501C149D}"/>
    <pc:docChg chg="modSld">
      <pc:chgData name="Jean Beaudet" userId="5ae2b813fd92f85c" providerId="Windows Live" clId="Web-{0CC62EEF-3DF9-4536-9D44-1243501C149D}" dt="2019-02-11T15:32:41.626" v="28"/>
      <pc:docMkLst>
        <pc:docMk/>
      </pc:docMkLst>
      <pc:sldChg chg="modSp">
        <pc:chgData name="Jean Beaudet" userId="5ae2b813fd92f85c" providerId="Windows Live" clId="Web-{0CC62EEF-3DF9-4536-9D44-1243501C149D}" dt="2019-02-11T15:32:41.626" v="28"/>
        <pc:sldMkLst>
          <pc:docMk/>
          <pc:sldMk cId="2285997587" sldId="287"/>
        </pc:sldMkLst>
        <pc:graphicFrameChg chg="mod modGraphic">
          <ac:chgData name="Jean Beaudet" userId="5ae2b813fd92f85c" providerId="Windows Live" clId="Web-{0CC62EEF-3DF9-4536-9D44-1243501C149D}" dt="2019-02-11T15:32:41.626" v="28"/>
          <ac:graphicFrameMkLst>
            <pc:docMk/>
            <pc:sldMk cId="2285997587" sldId="287"/>
            <ac:graphicFrameMk id="5" creationId="{C3C8C598-CB9F-4570-9AFB-11E3198122EF}"/>
          </ac:graphicFrameMkLst>
        </pc:graphicFrameChg>
      </pc:sldChg>
    </pc:docChg>
  </pc:docChgLst>
  <pc:docChgLst>
    <pc:chgData name="Jean Beaudet" userId="5ae2b813fd92f85c" providerId="LiveId" clId="{97503DF8-AF19-4D06-8B78-92EA69F9AF14}"/>
    <pc:docChg chg="undo custSel addSld delSld modSld sldOrd">
      <pc:chgData name="Jean Beaudet" userId="5ae2b813fd92f85c" providerId="LiveId" clId="{97503DF8-AF19-4D06-8B78-92EA69F9AF14}" dt="2019-02-11T03:06:56.726" v="2633" actId="27636"/>
      <pc:docMkLst>
        <pc:docMk/>
      </pc:docMkLst>
      <pc:sldChg chg="modSp">
        <pc:chgData name="Jean Beaudet" userId="5ae2b813fd92f85c" providerId="LiveId" clId="{97503DF8-AF19-4D06-8B78-92EA69F9AF14}" dt="2019-02-11T02:06:30.062" v="53" actId="20577"/>
        <pc:sldMkLst>
          <pc:docMk/>
          <pc:sldMk cId="1317128784" sldId="256"/>
        </pc:sldMkLst>
        <pc:spChg chg="mod">
          <ac:chgData name="Jean Beaudet" userId="5ae2b813fd92f85c" providerId="LiveId" clId="{97503DF8-AF19-4D06-8B78-92EA69F9AF14}" dt="2019-02-11T02:06:30.062" v="53" actId="20577"/>
          <ac:spMkLst>
            <pc:docMk/>
            <pc:sldMk cId="1317128784" sldId="256"/>
            <ac:spMk id="2" creationId="{00000000-0000-0000-0000-000000000000}"/>
          </ac:spMkLst>
        </pc:spChg>
        <pc:spChg chg="mod">
          <ac:chgData name="Jean Beaudet" userId="5ae2b813fd92f85c" providerId="LiveId" clId="{97503DF8-AF19-4D06-8B78-92EA69F9AF14}" dt="2019-02-11T02:06:17.716" v="20" actId="20577"/>
          <ac:spMkLst>
            <pc:docMk/>
            <pc:sldMk cId="1317128784" sldId="256"/>
            <ac:spMk id="3" creationId="{00000000-0000-0000-0000-000000000000}"/>
          </ac:spMkLst>
        </pc:spChg>
      </pc:sldChg>
      <pc:sldChg chg="addSp modSp">
        <pc:chgData name="Jean Beaudet" userId="5ae2b813fd92f85c" providerId="LiveId" clId="{97503DF8-AF19-4D06-8B78-92EA69F9AF14}" dt="2019-02-11T02:10:16.420" v="349" actId="20577"/>
        <pc:sldMkLst>
          <pc:docMk/>
          <pc:sldMk cId="1994321223" sldId="272"/>
        </pc:sldMkLst>
        <pc:spChg chg="mod">
          <ac:chgData name="Jean Beaudet" userId="5ae2b813fd92f85c" providerId="LiveId" clId="{97503DF8-AF19-4D06-8B78-92EA69F9AF14}" dt="2019-02-11T02:06:39.064" v="56" actId="20577"/>
          <ac:spMkLst>
            <pc:docMk/>
            <pc:sldMk cId="1994321223" sldId="272"/>
            <ac:spMk id="2" creationId="{202C4F79-0216-4C43-A4A7-C631C18C4D26}"/>
          </ac:spMkLst>
        </pc:spChg>
        <pc:spChg chg="mod">
          <ac:chgData name="Jean Beaudet" userId="5ae2b813fd92f85c" providerId="LiveId" clId="{97503DF8-AF19-4D06-8B78-92EA69F9AF14}" dt="2019-02-11T02:10:16.420" v="349" actId="20577"/>
          <ac:spMkLst>
            <pc:docMk/>
            <pc:sldMk cId="1994321223" sldId="272"/>
            <ac:spMk id="3" creationId="{F7FC9A8B-06EA-4493-80BE-5ABE8D1F6C97}"/>
          </ac:spMkLst>
        </pc:spChg>
        <pc:spChg chg="add mod">
          <ac:chgData name="Jean Beaudet" userId="5ae2b813fd92f85c" providerId="LiveId" clId="{97503DF8-AF19-4D06-8B78-92EA69F9AF14}" dt="2019-02-11T02:09:36.711" v="284" actId="1076"/>
          <ac:spMkLst>
            <pc:docMk/>
            <pc:sldMk cId="1994321223" sldId="272"/>
            <ac:spMk id="4" creationId="{3DA5B25F-FFFA-42A1-9290-0805868CF28B}"/>
          </ac:spMkLst>
        </pc:spChg>
        <pc:picChg chg="add mod">
          <ac:chgData name="Jean Beaudet" userId="5ae2b813fd92f85c" providerId="LiveId" clId="{97503DF8-AF19-4D06-8B78-92EA69F9AF14}" dt="2019-02-11T02:08:53.275" v="273" actId="1076"/>
          <ac:picMkLst>
            <pc:docMk/>
            <pc:sldMk cId="1994321223" sldId="272"/>
            <ac:picMk id="1026" creationId="{08888B3B-313A-410B-88FC-36181521F779}"/>
          </ac:picMkLst>
        </pc:picChg>
      </pc:sldChg>
      <pc:sldChg chg="modSp add del">
        <pc:chgData name="Jean Beaudet" userId="5ae2b813fd92f85c" providerId="LiveId" clId="{97503DF8-AF19-4D06-8B78-92EA69F9AF14}" dt="2019-02-11T03:06:56.726" v="2633" actId="27636"/>
        <pc:sldMkLst>
          <pc:docMk/>
          <pc:sldMk cId="2088063128" sldId="285"/>
        </pc:sldMkLst>
        <pc:spChg chg="mod">
          <ac:chgData name="Jean Beaudet" userId="5ae2b813fd92f85c" providerId="LiveId" clId="{97503DF8-AF19-4D06-8B78-92EA69F9AF14}" dt="2019-02-11T03:06:56.726" v="2633" actId="27636"/>
          <ac:spMkLst>
            <pc:docMk/>
            <pc:sldMk cId="2088063128" sldId="285"/>
            <ac:spMk id="3" creationId="{3485CEA0-006E-4F9B-B86F-04D213C8D275}"/>
          </ac:spMkLst>
        </pc:spChg>
      </pc:sldChg>
      <pc:sldChg chg="addSp modSp add">
        <pc:chgData name="Jean Beaudet" userId="5ae2b813fd92f85c" providerId="LiveId" clId="{97503DF8-AF19-4D06-8B78-92EA69F9AF14}" dt="2019-02-11T02:29:04.119" v="470" actId="1076"/>
        <pc:sldMkLst>
          <pc:docMk/>
          <pc:sldMk cId="4105470071" sldId="286"/>
        </pc:sldMkLst>
        <pc:spChg chg="mod">
          <ac:chgData name="Jean Beaudet" userId="5ae2b813fd92f85c" providerId="LiveId" clId="{97503DF8-AF19-4D06-8B78-92EA69F9AF14}" dt="2019-02-11T02:21:51.339" v="378" actId="20577"/>
          <ac:spMkLst>
            <pc:docMk/>
            <pc:sldMk cId="4105470071" sldId="286"/>
            <ac:spMk id="2" creationId="{2D6E89A5-3CCA-49E3-858C-ECF6339FC039}"/>
          </ac:spMkLst>
        </pc:spChg>
        <pc:spChg chg="mod">
          <ac:chgData name="Jean Beaudet" userId="5ae2b813fd92f85c" providerId="LiveId" clId="{97503DF8-AF19-4D06-8B78-92EA69F9AF14}" dt="2019-02-11T02:28:01.663" v="461" actId="20577"/>
          <ac:spMkLst>
            <pc:docMk/>
            <pc:sldMk cId="4105470071" sldId="286"/>
            <ac:spMk id="3" creationId="{A031A119-5FDA-499E-A24A-F78FA2F6F4EF}"/>
          </ac:spMkLst>
        </pc:spChg>
        <pc:spChg chg="add mod">
          <ac:chgData name="Jean Beaudet" userId="5ae2b813fd92f85c" providerId="LiveId" clId="{97503DF8-AF19-4D06-8B78-92EA69F9AF14}" dt="2019-02-11T02:29:04.119" v="470" actId="1076"/>
          <ac:spMkLst>
            <pc:docMk/>
            <pc:sldMk cId="4105470071" sldId="286"/>
            <ac:spMk id="4" creationId="{3A1E65E6-7F85-45B5-B546-291BB3D20CF4}"/>
          </ac:spMkLst>
        </pc:spChg>
        <pc:picChg chg="add mod">
          <ac:chgData name="Jean Beaudet" userId="5ae2b813fd92f85c" providerId="LiveId" clId="{97503DF8-AF19-4D06-8B78-92EA69F9AF14}" dt="2019-02-11T02:27:13.324" v="382" actId="1076"/>
          <ac:picMkLst>
            <pc:docMk/>
            <pc:sldMk cId="4105470071" sldId="286"/>
            <ac:picMk id="2050" creationId="{B928DA34-81A0-425A-9967-E3D9AF8C39D7}"/>
          </ac:picMkLst>
        </pc:picChg>
      </pc:sldChg>
      <pc:sldChg chg="addSp delSp modSp add">
        <pc:chgData name="Jean Beaudet" userId="5ae2b813fd92f85c" providerId="LiveId" clId="{97503DF8-AF19-4D06-8B78-92EA69F9AF14}" dt="2019-02-11T02:39:28.567" v="1010" actId="20577"/>
        <pc:sldMkLst>
          <pc:docMk/>
          <pc:sldMk cId="2285997587" sldId="287"/>
        </pc:sldMkLst>
        <pc:spChg chg="mod">
          <ac:chgData name="Jean Beaudet" userId="5ae2b813fd92f85c" providerId="LiveId" clId="{97503DF8-AF19-4D06-8B78-92EA69F9AF14}" dt="2019-02-11T02:29:43.792" v="491" actId="20577"/>
          <ac:spMkLst>
            <pc:docMk/>
            <pc:sldMk cId="2285997587" sldId="287"/>
            <ac:spMk id="2" creationId="{368C580F-58D2-46EE-8AE4-265C7336871B}"/>
          </ac:spMkLst>
        </pc:spChg>
        <pc:spChg chg="add mod">
          <ac:chgData name="Jean Beaudet" userId="5ae2b813fd92f85c" providerId="LiveId" clId="{97503DF8-AF19-4D06-8B78-92EA69F9AF14}" dt="2019-02-11T02:32:19.229" v="510" actId="3680"/>
          <ac:spMkLst>
            <pc:docMk/>
            <pc:sldMk cId="2285997587" sldId="287"/>
            <ac:spMk id="3" creationId="{42FB0EB2-64D8-43DA-8CAB-ECF1632D6DC1}"/>
          </ac:spMkLst>
        </pc:spChg>
        <pc:graphicFrameChg chg="del mod">
          <ac:chgData name="Jean Beaudet" userId="5ae2b813fd92f85c" providerId="LiveId" clId="{97503DF8-AF19-4D06-8B78-92EA69F9AF14}" dt="2019-02-11T02:32:19.229" v="510" actId="3680"/>
          <ac:graphicFrameMkLst>
            <pc:docMk/>
            <pc:sldMk cId="2285997587" sldId="287"/>
            <ac:graphicFrameMk id="4" creationId="{44C92746-EF71-4ABF-99FD-88AF171EC0D4}"/>
          </ac:graphicFrameMkLst>
        </pc:graphicFrameChg>
        <pc:graphicFrameChg chg="mod modGraphic">
          <ac:chgData name="Jean Beaudet" userId="5ae2b813fd92f85c" providerId="LiveId" clId="{97503DF8-AF19-4D06-8B78-92EA69F9AF14}" dt="2019-02-11T02:39:28.567" v="1010" actId="20577"/>
          <ac:graphicFrameMkLst>
            <pc:docMk/>
            <pc:sldMk cId="2285997587" sldId="287"/>
            <ac:graphicFrameMk id="5" creationId="{C3C8C598-CB9F-4570-9AFB-11E3198122EF}"/>
          </ac:graphicFrameMkLst>
        </pc:graphicFrameChg>
      </pc:sldChg>
      <pc:sldChg chg="addSp modSp add ord">
        <pc:chgData name="Jean Beaudet" userId="5ae2b813fd92f85c" providerId="LiveId" clId="{97503DF8-AF19-4D06-8B78-92EA69F9AF14}" dt="2019-02-11T02:47:13.585" v="1480" actId="404"/>
        <pc:sldMkLst>
          <pc:docMk/>
          <pc:sldMk cId="3689360840" sldId="288"/>
        </pc:sldMkLst>
        <pc:spChg chg="mod">
          <ac:chgData name="Jean Beaudet" userId="5ae2b813fd92f85c" providerId="LiveId" clId="{97503DF8-AF19-4D06-8B78-92EA69F9AF14}" dt="2019-02-11T02:40:17.901" v="1040" actId="20577"/>
          <ac:spMkLst>
            <pc:docMk/>
            <pc:sldMk cId="3689360840" sldId="288"/>
            <ac:spMk id="2" creationId="{B09C82D5-CF35-4177-8B3D-71E89E2E5B9A}"/>
          </ac:spMkLst>
        </pc:spChg>
        <pc:spChg chg="mod">
          <ac:chgData name="Jean Beaudet" userId="5ae2b813fd92f85c" providerId="LiveId" clId="{97503DF8-AF19-4D06-8B78-92EA69F9AF14}" dt="2019-02-11T02:46:39.182" v="1443" actId="14100"/>
          <ac:spMkLst>
            <pc:docMk/>
            <pc:sldMk cId="3689360840" sldId="288"/>
            <ac:spMk id="3" creationId="{2DA5E365-A2DF-467D-874A-61F1ACA9171A}"/>
          </ac:spMkLst>
        </pc:spChg>
        <pc:spChg chg="add mod">
          <ac:chgData name="Jean Beaudet" userId="5ae2b813fd92f85c" providerId="LiveId" clId="{97503DF8-AF19-4D06-8B78-92EA69F9AF14}" dt="2019-02-11T02:47:13.585" v="1480" actId="404"/>
          <ac:spMkLst>
            <pc:docMk/>
            <pc:sldMk cId="3689360840" sldId="288"/>
            <ac:spMk id="4" creationId="{D8B430A9-63C4-419D-A019-81D89E5536F1}"/>
          </ac:spMkLst>
        </pc:spChg>
      </pc:sldChg>
      <pc:sldChg chg="modSp add">
        <pc:chgData name="Jean Beaudet" userId="5ae2b813fd92f85c" providerId="LiveId" clId="{97503DF8-AF19-4D06-8B78-92EA69F9AF14}" dt="2019-02-11T02:52:14.401" v="1655" actId="20577"/>
        <pc:sldMkLst>
          <pc:docMk/>
          <pc:sldMk cId="3419828436" sldId="289"/>
        </pc:sldMkLst>
        <pc:spChg chg="mod">
          <ac:chgData name="Jean Beaudet" userId="5ae2b813fd92f85c" providerId="LiveId" clId="{97503DF8-AF19-4D06-8B78-92EA69F9AF14}" dt="2019-02-11T02:47:56.470" v="1499" actId="20577"/>
          <ac:spMkLst>
            <pc:docMk/>
            <pc:sldMk cId="3419828436" sldId="289"/>
            <ac:spMk id="2" creationId="{28FCF38A-02D0-46A4-92B7-57524B164EF2}"/>
          </ac:spMkLst>
        </pc:spChg>
        <pc:spChg chg="mod">
          <ac:chgData name="Jean Beaudet" userId="5ae2b813fd92f85c" providerId="LiveId" clId="{97503DF8-AF19-4D06-8B78-92EA69F9AF14}" dt="2019-02-11T02:52:14.401" v="1655" actId="20577"/>
          <ac:spMkLst>
            <pc:docMk/>
            <pc:sldMk cId="3419828436" sldId="289"/>
            <ac:spMk id="3" creationId="{A3A71DE2-A9C5-4C8E-8AC4-1EFCF1C88218}"/>
          </ac:spMkLst>
        </pc:spChg>
      </pc:sldChg>
      <pc:sldChg chg="modSp add">
        <pc:chgData name="Jean Beaudet" userId="5ae2b813fd92f85c" providerId="LiveId" clId="{97503DF8-AF19-4D06-8B78-92EA69F9AF14}" dt="2019-02-11T02:58:56.461" v="2171" actId="6549"/>
        <pc:sldMkLst>
          <pc:docMk/>
          <pc:sldMk cId="344830094" sldId="290"/>
        </pc:sldMkLst>
        <pc:spChg chg="mod">
          <ac:chgData name="Jean Beaudet" userId="5ae2b813fd92f85c" providerId="LiveId" clId="{97503DF8-AF19-4D06-8B78-92EA69F9AF14}" dt="2019-02-11T02:54:04.300" v="1813" actId="20577"/>
          <ac:spMkLst>
            <pc:docMk/>
            <pc:sldMk cId="344830094" sldId="290"/>
            <ac:spMk id="2" creationId="{94EA6469-40ED-46BC-BB3E-81005CB1C13A}"/>
          </ac:spMkLst>
        </pc:spChg>
        <pc:spChg chg="mod">
          <ac:chgData name="Jean Beaudet" userId="5ae2b813fd92f85c" providerId="LiveId" clId="{97503DF8-AF19-4D06-8B78-92EA69F9AF14}" dt="2019-02-11T02:58:56.461" v="2171" actId="6549"/>
          <ac:spMkLst>
            <pc:docMk/>
            <pc:sldMk cId="344830094" sldId="290"/>
            <ac:spMk id="3" creationId="{A0C70AA6-2140-46F1-803D-7470F5C74111}"/>
          </ac:spMkLst>
        </pc:spChg>
      </pc:sldChg>
      <pc:sldChg chg="addSp delSp modSp add">
        <pc:chgData name="Jean Beaudet" userId="5ae2b813fd92f85c" providerId="LiveId" clId="{97503DF8-AF19-4D06-8B78-92EA69F9AF14}" dt="2019-02-11T03:06:44.387" v="2630" actId="1076"/>
        <pc:sldMkLst>
          <pc:docMk/>
          <pc:sldMk cId="561734884" sldId="291"/>
        </pc:sldMkLst>
        <pc:spChg chg="mod">
          <ac:chgData name="Jean Beaudet" userId="5ae2b813fd92f85c" providerId="LiveId" clId="{97503DF8-AF19-4D06-8B78-92EA69F9AF14}" dt="2019-02-11T03:06:36.512" v="2629" actId="113"/>
          <ac:spMkLst>
            <pc:docMk/>
            <pc:sldMk cId="561734884" sldId="291"/>
            <ac:spMk id="3" creationId="{AD41E3B9-0483-4836-AA4C-64547F5A5FBC}"/>
          </ac:spMkLst>
        </pc:spChg>
        <pc:spChg chg="add mod">
          <ac:chgData name="Jean Beaudet" userId="5ae2b813fd92f85c" providerId="LiveId" clId="{97503DF8-AF19-4D06-8B78-92EA69F9AF14}" dt="2019-02-11T03:04:41.570" v="2554" actId="14100"/>
          <ac:spMkLst>
            <pc:docMk/>
            <pc:sldMk cId="561734884" sldId="291"/>
            <ac:spMk id="4" creationId="{74392CE2-1EFF-428F-AA5F-30C5333B9EBC}"/>
          </ac:spMkLst>
        </pc:spChg>
        <pc:spChg chg="add del mod">
          <ac:chgData name="Jean Beaudet" userId="5ae2b813fd92f85c" providerId="LiveId" clId="{97503DF8-AF19-4D06-8B78-92EA69F9AF14}" dt="2019-02-11T03:05:47.182" v="2616"/>
          <ac:spMkLst>
            <pc:docMk/>
            <pc:sldMk cId="561734884" sldId="291"/>
            <ac:spMk id="6" creationId="{6CB38B06-35AB-4C68-B839-FF2A17F94181}"/>
          </ac:spMkLst>
        </pc:spChg>
        <pc:picChg chg="add mod">
          <ac:chgData name="Jean Beaudet" userId="5ae2b813fd92f85c" providerId="LiveId" clId="{97503DF8-AF19-4D06-8B78-92EA69F9AF14}" dt="2019-02-11T03:06:44.387" v="2630" actId="1076"/>
          <ac:picMkLst>
            <pc:docMk/>
            <pc:sldMk cId="561734884" sldId="291"/>
            <ac:picMk id="5" creationId="{C94E99B7-6FA0-474E-A78F-9E348FC0F0A6}"/>
          </ac:picMkLst>
        </pc:picChg>
      </pc:sldChg>
    </pc:docChg>
  </pc:docChgLst>
  <pc:docChgLst>
    <pc:chgData name="Jean Beaudet" userId="5ae2b813fd92f85c" providerId="LiveId" clId="{08BC3CAC-717A-4C34-BD0B-634746FDF756}"/>
    <pc:docChg chg="undo custSel addSld modSld sldOrd">
      <pc:chgData name="Jean Beaudet" userId="5ae2b813fd92f85c" providerId="LiveId" clId="{08BC3CAC-717A-4C34-BD0B-634746FDF756}" dt="2019-02-13T18:50:15.812" v="6986" actId="1076"/>
      <pc:docMkLst>
        <pc:docMk/>
      </pc:docMkLst>
      <pc:sldChg chg="modSp">
        <pc:chgData name="Jean Beaudet" userId="5ae2b813fd92f85c" providerId="LiveId" clId="{08BC3CAC-717A-4C34-BD0B-634746FDF756}" dt="2019-02-13T10:42:35.865" v="5434" actId="27636"/>
        <pc:sldMkLst>
          <pc:docMk/>
          <pc:sldMk cId="1994321223" sldId="272"/>
        </pc:sldMkLst>
        <pc:spChg chg="mod">
          <ac:chgData name="Jean Beaudet" userId="5ae2b813fd92f85c" providerId="LiveId" clId="{08BC3CAC-717A-4C34-BD0B-634746FDF756}" dt="2019-02-13T10:42:35.865" v="5434" actId="27636"/>
          <ac:spMkLst>
            <pc:docMk/>
            <pc:sldMk cId="1994321223" sldId="272"/>
            <ac:spMk id="3" creationId="{F7FC9A8B-06EA-4493-80BE-5ABE8D1F6C97}"/>
          </ac:spMkLst>
        </pc:spChg>
      </pc:sldChg>
      <pc:sldChg chg="addSp delSp modSp">
        <pc:chgData name="Jean Beaudet" userId="5ae2b813fd92f85c" providerId="LiveId" clId="{08BC3CAC-717A-4C34-BD0B-634746FDF756}" dt="2019-02-13T18:25:44.742" v="6290" actId="27636"/>
        <pc:sldMkLst>
          <pc:docMk/>
          <pc:sldMk cId="2088063128" sldId="285"/>
        </pc:sldMkLst>
        <pc:spChg chg="mod">
          <ac:chgData name="Jean Beaudet" userId="5ae2b813fd92f85c" providerId="LiveId" clId="{08BC3CAC-717A-4C34-BD0B-634746FDF756}" dt="2019-02-13T18:25:44.742" v="6290" actId="27636"/>
          <ac:spMkLst>
            <pc:docMk/>
            <pc:sldMk cId="2088063128" sldId="285"/>
            <ac:spMk id="3" creationId="{3485CEA0-006E-4F9B-B86F-04D213C8D275}"/>
          </ac:spMkLst>
        </pc:spChg>
        <pc:spChg chg="add del mod">
          <ac:chgData name="Jean Beaudet" userId="5ae2b813fd92f85c" providerId="LiveId" clId="{08BC3CAC-717A-4C34-BD0B-634746FDF756}" dt="2019-02-11T13:03:33.545" v="89" actId="478"/>
          <ac:spMkLst>
            <pc:docMk/>
            <pc:sldMk cId="2088063128" sldId="285"/>
            <ac:spMk id="4" creationId="{5ADCA750-52C1-45F6-AC28-52E7E5EFB54D}"/>
          </ac:spMkLst>
        </pc:spChg>
        <pc:spChg chg="add del">
          <ac:chgData name="Jean Beaudet" userId="5ae2b813fd92f85c" providerId="LiveId" clId="{08BC3CAC-717A-4C34-BD0B-634746FDF756}" dt="2019-02-11T13:03:33.545" v="89" actId="478"/>
          <ac:spMkLst>
            <pc:docMk/>
            <pc:sldMk cId="2088063128" sldId="285"/>
            <ac:spMk id="5" creationId="{CB2B1265-FF63-42A4-9C1F-C006D962685A}"/>
          </ac:spMkLst>
        </pc:spChg>
        <pc:picChg chg="add mod">
          <ac:chgData name="Jean Beaudet" userId="5ae2b813fd92f85c" providerId="LiveId" clId="{08BC3CAC-717A-4C34-BD0B-634746FDF756}" dt="2019-02-11T13:03:57.140" v="94" actId="1076"/>
          <ac:picMkLst>
            <pc:docMk/>
            <pc:sldMk cId="2088063128" sldId="285"/>
            <ac:picMk id="6" creationId="{9C738FE9-DAB1-43E1-9E94-B836CB45A32B}"/>
          </ac:picMkLst>
        </pc:picChg>
      </pc:sldChg>
      <pc:sldChg chg="modSp">
        <pc:chgData name="Jean Beaudet" userId="5ae2b813fd92f85c" providerId="LiveId" clId="{08BC3CAC-717A-4C34-BD0B-634746FDF756}" dt="2019-02-13T17:52:33.652" v="5520" actId="27636"/>
        <pc:sldMkLst>
          <pc:docMk/>
          <pc:sldMk cId="4105470071" sldId="286"/>
        </pc:sldMkLst>
        <pc:spChg chg="mod">
          <ac:chgData name="Jean Beaudet" userId="5ae2b813fd92f85c" providerId="LiveId" clId="{08BC3CAC-717A-4C34-BD0B-634746FDF756}" dt="2019-02-13T17:52:33.652" v="5520" actId="27636"/>
          <ac:spMkLst>
            <pc:docMk/>
            <pc:sldMk cId="4105470071" sldId="286"/>
            <ac:spMk id="3" creationId="{A031A119-5FDA-499E-A24A-F78FA2F6F4EF}"/>
          </ac:spMkLst>
        </pc:spChg>
      </pc:sldChg>
      <pc:sldChg chg="modSp">
        <pc:chgData name="Jean Beaudet" userId="5ae2b813fd92f85c" providerId="LiveId" clId="{08BC3CAC-717A-4C34-BD0B-634746FDF756}" dt="2019-02-13T17:57:30.681" v="5614" actId="113"/>
        <pc:sldMkLst>
          <pc:docMk/>
          <pc:sldMk cId="2285997587" sldId="287"/>
        </pc:sldMkLst>
        <pc:graphicFrameChg chg="mod modGraphic">
          <ac:chgData name="Jean Beaudet" userId="5ae2b813fd92f85c" providerId="LiveId" clId="{08BC3CAC-717A-4C34-BD0B-634746FDF756}" dt="2019-02-13T17:57:30.681" v="5614" actId="113"/>
          <ac:graphicFrameMkLst>
            <pc:docMk/>
            <pc:sldMk cId="2285997587" sldId="287"/>
            <ac:graphicFrameMk id="5" creationId="{C3C8C598-CB9F-4570-9AFB-11E3198122EF}"/>
          </ac:graphicFrameMkLst>
        </pc:graphicFrameChg>
      </pc:sldChg>
      <pc:sldChg chg="ord">
        <pc:chgData name="Jean Beaudet" userId="5ae2b813fd92f85c" providerId="LiveId" clId="{08BC3CAC-717A-4C34-BD0B-634746FDF756}" dt="2019-02-13T10:43:02.373" v="5436"/>
        <pc:sldMkLst>
          <pc:docMk/>
          <pc:sldMk cId="3689360840" sldId="288"/>
        </pc:sldMkLst>
      </pc:sldChg>
      <pc:sldChg chg="addSp modSp ord">
        <pc:chgData name="Jean Beaudet" userId="5ae2b813fd92f85c" providerId="LiveId" clId="{08BC3CAC-717A-4C34-BD0B-634746FDF756}" dt="2019-02-13T10:42:56.685" v="5435"/>
        <pc:sldMkLst>
          <pc:docMk/>
          <pc:sldMk cId="3419828436" sldId="289"/>
        </pc:sldMkLst>
        <pc:spChg chg="mod">
          <ac:chgData name="Jean Beaudet" userId="5ae2b813fd92f85c" providerId="LiveId" clId="{08BC3CAC-717A-4C34-BD0B-634746FDF756}" dt="2019-02-13T10:41:33.242" v="5400" actId="27636"/>
          <ac:spMkLst>
            <pc:docMk/>
            <pc:sldMk cId="3419828436" sldId="289"/>
            <ac:spMk id="3" creationId="{A3A71DE2-A9C5-4C8E-8AC4-1EFCF1C88218}"/>
          </ac:spMkLst>
        </pc:spChg>
        <pc:spChg chg="add mod">
          <ac:chgData name="Jean Beaudet" userId="5ae2b813fd92f85c" providerId="LiveId" clId="{08BC3CAC-717A-4C34-BD0B-634746FDF756}" dt="2019-02-11T12:58:30.541" v="59" actId="20577"/>
          <ac:spMkLst>
            <pc:docMk/>
            <pc:sldMk cId="3419828436" sldId="289"/>
            <ac:spMk id="4" creationId="{6479A544-3B50-4322-A94F-05477FC9C552}"/>
          </ac:spMkLst>
        </pc:spChg>
      </pc:sldChg>
      <pc:sldChg chg="addSp modSp">
        <pc:chgData name="Jean Beaudet" userId="5ae2b813fd92f85c" providerId="LiveId" clId="{08BC3CAC-717A-4C34-BD0B-634746FDF756}" dt="2019-02-13T17:58:38.767" v="5662" actId="404"/>
        <pc:sldMkLst>
          <pc:docMk/>
          <pc:sldMk cId="344830094" sldId="290"/>
        </pc:sldMkLst>
        <pc:spChg chg="mod">
          <ac:chgData name="Jean Beaudet" userId="5ae2b813fd92f85c" providerId="LiveId" clId="{08BC3CAC-717A-4C34-BD0B-634746FDF756}" dt="2019-02-11T03:08:39.321" v="5" actId="20577"/>
          <ac:spMkLst>
            <pc:docMk/>
            <pc:sldMk cId="344830094" sldId="290"/>
            <ac:spMk id="2" creationId="{94EA6469-40ED-46BC-BB3E-81005CB1C13A}"/>
          </ac:spMkLst>
        </pc:spChg>
        <pc:spChg chg="mod">
          <ac:chgData name="Jean Beaudet" userId="5ae2b813fd92f85c" providerId="LiveId" clId="{08BC3CAC-717A-4C34-BD0B-634746FDF756}" dt="2019-02-13T17:58:28.595" v="5660" actId="20577"/>
          <ac:spMkLst>
            <pc:docMk/>
            <pc:sldMk cId="344830094" sldId="290"/>
            <ac:spMk id="3" creationId="{A0C70AA6-2140-46F1-803D-7470F5C74111}"/>
          </ac:spMkLst>
        </pc:spChg>
        <pc:spChg chg="add mod">
          <ac:chgData name="Jean Beaudet" userId="5ae2b813fd92f85c" providerId="LiveId" clId="{08BC3CAC-717A-4C34-BD0B-634746FDF756}" dt="2019-02-13T17:58:38.767" v="5662" actId="404"/>
          <ac:spMkLst>
            <pc:docMk/>
            <pc:sldMk cId="344830094" sldId="290"/>
            <ac:spMk id="4" creationId="{5833506C-9290-4377-9FC4-B79500348659}"/>
          </ac:spMkLst>
        </pc:spChg>
      </pc:sldChg>
      <pc:sldChg chg="delSp modSp ord">
        <pc:chgData name="Jean Beaudet" userId="5ae2b813fd92f85c" providerId="LiveId" clId="{08BC3CAC-717A-4C34-BD0B-634746FDF756}" dt="2019-02-13T17:59:12.632" v="5668" actId="1076"/>
        <pc:sldMkLst>
          <pc:docMk/>
          <pc:sldMk cId="561734884" sldId="291"/>
        </pc:sldMkLst>
        <pc:spChg chg="mod">
          <ac:chgData name="Jean Beaudet" userId="5ae2b813fd92f85c" providerId="LiveId" clId="{08BC3CAC-717A-4C34-BD0B-634746FDF756}" dt="2019-02-11T03:08:57.014" v="35" actId="20577"/>
          <ac:spMkLst>
            <pc:docMk/>
            <pc:sldMk cId="561734884" sldId="291"/>
            <ac:spMk id="2" creationId="{EFAC6DE7-8C03-42FA-A2E9-BF980377C21E}"/>
          </ac:spMkLst>
        </pc:spChg>
        <pc:spChg chg="mod">
          <ac:chgData name="Jean Beaudet" userId="5ae2b813fd92f85c" providerId="LiveId" clId="{08BC3CAC-717A-4C34-BD0B-634746FDF756}" dt="2019-02-13T17:59:04.821" v="5667" actId="27636"/>
          <ac:spMkLst>
            <pc:docMk/>
            <pc:sldMk cId="561734884" sldId="291"/>
            <ac:spMk id="3" creationId="{AD41E3B9-0483-4836-AA4C-64547F5A5FBC}"/>
          </ac:spMkLst>
        </pc:spChg>
        <pc:spChg chg="del">
          <ac:chgData name="Jean Beaudet" userId="5ae2b813fd92f85c" providerId="LiveId" clId="{08BC3CAC-717A-4C34-BD0B-634746FDF756}" dt="2019-02-11T13:00:55.042" v="85" actId="478"/>
          <ac:spMkLst>
            <pc:docMk/>
            <pc:sldMk cId="561734884" sldId="291"/>
            <ac:spMk id="4" creationId="{74392CE2-1EFF-428F-AA5F-30C5333B9EBC}"/>
          </ac:spMkLst>
        </pc:spChg>
        <pc:picChg chg="mod">
          <ac:chgData name="Jean Beaudet" userId="5ae2b813fd92f85c" providerId="LiveId" clId="{08BC3CAC-717A-4C34-BD0B-634746FDF756}" dt="2019-02-13T17:59:12.632" v="5668" actId="1076"/>
          <ac:picMkLst>
            <pc:docMk/>
            <pc:sldMk cId="561734884" sldId="291"/>
            <ac:picMk id="5" creationId="{C94E99B7-6FA0-474E-A78F-9E348FC0F0A6}"/>
          </ac:picMkLst>
        </pc:picChg>
      </pc:sldChg>
      <pc:sldChg chg="addSp delSp modSp add">
        <pc:chgData name="Jean Beaudet" userId="5ae2b813fd92f85c" providerId="LiveId" clId="{08BC3CAC-717A-4C34-BD0B-634746FDF756}" dt="2019-02-13T10:39:10.016" v="5331" actId="790"/>
        <pc:sldMkLst>
          <pc:docMk/>
          <pc:sldMk cId="419846656" sldId="292"/>
        </pc:sldMkLst>
        <pc:spChg chg="mod">
          <ac:chgData name="Jean Beaudet" userId="5ae2b813fd92f85c" providerId="LiveId" clId="{08BC3CAC-717A-4C34-BD0B-634746FDF756}" dt="2019-02-11T13:05:18.027" v="140" actId="20577"/>
          <ac:spMkLst>
            <pc:docMk/>
            <pc:sldMk cId="419846656" sldId="292"/>
            <ac:spMk id="2" creationId="{FEB170CD-55FE-4E18-91BB-CEE0243A6CB2}"/>
          </ac:spMkLst>
        </pc:spChg>
        <pc:spChg chg="mod">
          <ac:chgData name="Jean Beaudet" userId="5ae2b813fd92f85c" providerId="LiveId" clId="{08BC3CAC-717A-4C34-BD0B-634746FDF756}" dt="2019-02-13T08:48:05.204" v="2281" actId="27636"/>
          <ac:spMkLst>
            <pc:docMk/>
            <pc:sldMk cId="419846656" sldId="292"/>
            <ac:spMk id="3" creationId="{21C9AD65-FAF3-42A0-B734-1E7EC4135FF6}"/>
          </ac:spMkLst>
        </pc:spChg>
        <pc:spChg chg="add mod">
          <ac:chgData name="Jean Beaudet" userId="5ae2b813fd92f85c" providerId="LiveId" clId="{08BC3CAC-717A-4C34-BD0B-634746FDF756}" dt="2019-02-13T10:39:10.016" v="5331" actId="790"/>
          <ac:spMkLst>
            <pc:docMk/>
            <pc:sldMk cId="419846656" sldId="292"/>
            <ac:spMk id="4" creationId="{0CAC85DA-F178-4C84-98D4-4077BE0F4F8D}"/>
          </ac:spMkLst>
        </pc:spChg>
        <pc:picChg chg="add del mod">
          <ac:chgData name="Jean Beaudet" userId="5ae2b813fd92f85c" providerId="LiveId" clId="{08BC3CAC-717A-4C34-BD0B-634746FDF756}" dt="2019-02-13T08:51:08.435" v="2283" actId="478"/>
          <ac:picMkLst>
            <pc:docMk/>
            <pc:sldMk cId="419846656" sldId="292"/>
            <ac:picMk id="1026" creationId="{0BD34FAB-8227-4305-AE9D-1EB766B1FD06}"/>
          </ac:picMkLst>
        </pc:picChg>
        <pc:picChg chg="add mod">
          <ac:chgData name="Jean Beaudet" userId="5ae2b813fd92f85c" providerId="LiveId" clId="{08BC3CAC-717A-4C34-BD0B-634746FDF756}" dt="2019-02-13T08:51:15.850" v="2285" actId="1076"/>
          <ac:picMkLst>
            <pc:docMk/>
            <pc:sldMk cId="419846656" sldId="292"/>
            <ac:picMk id="2050" creationId="{2E80E5E2-EF3B-4021-A738-FA54A3EFF35E}"/>
          </ac:picMkLst>
        </pc:picChg>
      </pc:sldChg>
      <pc:sldChg chg="addSp delSp modSp add">
        <pc:chgData name="Jean Beaudet" userId="5ae2b813fd92f85c" providerId="LiveId" clId="{08BC3CAC-717A-4C34-BD0B-634746FDF756}" dt="2019-02-11T13:31:12.039" v="1232" actId="14100"/>
        <pc:sldMkLst>
          <pc:docMk/>
          <pc:sldMk cId="187191462" sldId="293"/>
        </pc:sldMkLst>
        <pc:spChg chg="mod">
          <ac:chgData name="Jean Beaudet" userId="5ae2b813fd92f85c" providerId="LiveId" clId="{08BC3CAC-717A-4C34-BD0B-634746FDF756}" dt="2019-02-11T13:17:31.803" v="432" actId="20577"/>
          <ac:spMkLst>
            <pc:docMk/>
            <pc:sldMk cId="187191462" sldId="293"/>
            <ac:spMk id="2" creationId="{02BA5B0E-D59D-45BE-A261-62273A5C713F}"/>
          </ac:spMkLst>
        </pc:spChg>
        <pc:spChg chg="mod">
          <ac:chgData name="Jean Beaudet" userId="5ae2b813fd92f85c" providerId="LiveId" clId="{08BC3CAC-717A-4C34-BD0B-634746FDF756}" dt="2019-02-11T13:20:01.780" v="660" actId="113"/>
          <ac:spMkLst>
            <pc:docMk/>
            <pc:sldMk cId="187191462" sldId="293"/>
            <ac:spMk id="3" creationId="{6D99A6E1-5C4E-4350-B35B-0F0C88D99A3B}"/>
          </ac:spMkLst>
        </pc:spChg>
        <pc:spChg chg="add del mod">
          <ac:chgData name="Jean Beaudet" userId="5ae2b813fd92f85c" providerId="LiveId" clId="{08BC3CAC-717A-4C34-BD0B-634746FDF756}" dt="2019-02-11T13:21:18.096" v="708" actId="478"/>
          <ac:spMkLst>
            <pc:docMk/>
            <pc:sldMk cId="187191462" sldId="293"/>
            <ac:spMk id="4" creationId="{6EE8C622-D492-45DB-BA5F-FC381902818B}"/>
          </ac:spMkLst>
        </pc:spChg>
        <pc:spChg chg="add del mod">
          <ac:chgData name="Jean Beaudet" userId="5ae2b813fd92f85c" providerId="LiveId" clId="{08BC3CAC-717A-4C34-BD0B-634746FDF756}" dt="2019-02-11T13:24:09.324" v="940" actId="478"/>
          <ac:spMkLst>
            <pc:docMk/>
            <pc:sldMk cId="187191462" sldId="293"/>
            <ac:spMk id="5" creationId="{D5C20705-5A02-4C1C-AE11-16562B7A53D7}"/>
          </ac:spMkLst>
        </pc:spChg>
        <pc:spChg chg="add mod">
          <ac:chgData name="Jean Beaudet" userId="5ae2b813fd92f85c" providerId="LiveId" clId="{08BC3CAC-717A-4C34-BD0B-634746FDF756}" dt="2019-02-11T13:30:46.788" v="1229" actId="115"/>
          <ac:spMkLst>
            <pc:docMk/>
            <pc:sldMk cId="187191462" sldId="293"/>
            <ac:spMk id="6" creationId="{931F2234-9462-460A-BB96-2B48FF7FE981}"/>
          </ac:spMkLst>
        </pc:spChg>
        <pc:spChg chg="add mod">
          <ac:chgData name="Jean Beaudet" userId="5ae2b813fd92f85c" providerId="LiveId" clId="{08BC3CAC-717A-4C34-BD0B-634746FDF756}" dt="2019-02-11T13:31:12.039" v="1232" actId="14100"/>
          <ac:spMkLst>
            <pc:docMk/>
            <pc:sldMk cId="187191462" sldId="293"/>
            <ac:spMk id="8" creationId="{3D1D67C7-0D73-40F0-B9CA-2AB8F0096CB8}"/>
          </ac:spMkLst>
        </pc:spChg>
        <pc:picChg chg="add del mod">
          <ac:chgData name="Jean Beaudet" userId="5ae2b813fd92f85c" providerId="LiveId" clId="{08BC3CAC-717A-4C34-BD0B-634746FDF756}" dt="2019-02-11T13:30:15.426" v="1224" actId="478"/>
          <ac:picMkLst>
            <pc:docMk/>
            <pc:sldMk cId="187191462" sldId="293"/>
            <ac:picMk id="7" creationId="{82CAD1ED-4FCB-4BC2-BC05-8629068D66B8}"/>
          </ac:picMkLst>
        </pc:picChg>
      </pc:sldChg>
      <pc:sldChg chg="addSp delSp modSp add">
        <pc:chgData name="Jean Beaudet" userId="5ae2b813fd92f85c" providerId="LiveId" clId="{08BC3CAC-717A-4C34-BD0B-634746FDF756}" dt="2019-02-13T10:26:36.423" v="5020" actId="14100"/>
        <pc:sldMkLst>
          <pc:docMk/>
          <pc:sldMk cId="2772934184" sldId="294"/>
        </pc:sldMkLst>
        <pc:spChg chg="mod">
          <ac:chgData name="Jean Beaudet" userId="5ae2b813fd92f85c" providerId="LiveId" clId="{08BC3CAC-717A-4C34-BD0B-634746FDF756}" dt="2019-02-11T13:24:01.768" v="939" actId="20577"/>
          <ac:spMkLst>
            <pc:docMk/>
            <pc:sldMk cId="2772934184" sldId="294"/>
            <ac:spMk id="2" creationId="{02BA5B0E-D59D-45BE-A261-62273A5C713F}"/>
          </ac:spMkLst>
        </pc:spChg>
        <pc:spChg chg="del">
          <ac:chgData name="Jean Beaudet" userId="5ae2b813fd92f85c" providerId="LiveId" clId="{08BC3CAC-717A-4C34-BD0B-634746FDF756}" dt="2019-02-11T13:23:41.946" v="929" actId="478"/>
          <ac:spMkLst>
            <pc:docMk/>
            <pc:sldMk cId="2772934184" sldId="294"/>
            <ac:spMk id="3" creationId="{6D99A6E1-5C4E-4350-B35B-0F0C88D99A3B}"/>
          </ac:spMkLst>
        </pc:spChg>
        <pc:spChg chg="add mod">
          <ac:chgData name="Jean Beaudet" userId="5ae2b813fd92f85c" providerId="LiveId" clId="{08BC3CAC-717A-4C34-BD0B-634746FDF756}" dt="2019-02-13T10:13:32.675" v="4135" actId="114"/>
          <ac:spMkLst>
            <pc:docMk/>
            <pc:sldMk cId="2772934184" sldId="294"/>
            <ac:spMk id="3" creationId="{E5859198-C121-4AD9-9059-62AE55006340}"/>
          </ac:spMkLst>
        </pc:spChg>
        <pc:spChg chg="add mod">
          <ac:chgData name="Jean Beaudet" userId="5ae2b813fd92f85c" providerId="LiveId" clId="{08BC3CAC-717A-4C34-BD0B-634746FDF756}" dt="2019-02-13T10:22:22.183" v="4843" actId="20577"/>
          <ac:spMkLst>
            <pc:docMk/>
            <pc:sldMk cId="2772934184" sldId="294"/>
            <ac:spMk id="4" creationId="{A28FFD6F-0BC4-4193-93FF-5DF86BECDC46}"/>
          </ac:spMkLst>
        </pc:spChg>
        <pc:spChg chg="mod">
          <ac:chgData name="Jean Beaudet" userId="5ae2b813fd92f85c" providerId="LiveId" clId="{08BC3CAC-717A-4C34-BD0B-634746FDF756}" dt="2019-02-13T10:02:06.023" v="4034" actId="20577"/>
          <ac:spMkLst>
            <pc:docMk/>
            <pc:sldMk cId="2772934184" sldId="294"/>
            <ac:spMk id="5" creationId="{D5C20705-5A02-4C1C-AE11-16562B7A53D7}"/>
          </ac:spMkLst>
        </pc:spChg>
        <pc:spChg chg="add mod">
          <ac:chgData name="Jean Beaudet" userId="5ae2b813fd92f85c" providerId="LiveId" clId="{08BC3CAC-717A-4C34-BD0B-634746FDF756}" dt="2019-02-13T10:22:37.007" v="4845" actId="20577"/>
          <ac:spMkLst>
            <pc:docMk/>
            <pc:sldMk cId="2772934184" sldId="294"/>
            <ac:spMk id="6" creationId="{3DCDA2FD-195A-4529-BD3B-F826D9B53FBC}"/>
          </ac:spMkLst>
        </pc:spChg>
        <pc:spChg chg="add del mod">
          <ac:chgData name="Jean Beaudet" userId="5ae2b813fd92f85c" providerId="LiveId" clId="{08BC3CAC-717A-4C34-BD0B-634746FDF756}" dt="2019-02-11T13:23:49.239" v="930" actId="478"/>
          <ac:spMkLst>
            <pc:docMk/>
            <pc:sldMk cId="2772934184" sldId="294"/>
            <ac:spMk id="6" creationId="{550C866A-6B4B-4E25-A795-AF45C8D3B67D}"/>
          </ac:spMkLst>
        </pc:spChg>
        <pc:spChg chg="add mod">
          <ac:chgData name="Jean Beaudet" userId="5ae2b813fd92f85c" providerId="LiveId" clId="{08BC3CAC-717A-4C34-BD0B-634746FDF756}" dt="2019-02-13T10:04:09.587" v="4066" actId="20577"/>
          <ac:spMkLst>
            <pc:docMk/>
            <pc:sldMk cId="2772934184" sldId="294"/>
            <ac:spMk id="7" creationId="{62245438-7B2D-4DAD-826E-F1FF7AEBA109}"/>
          </ac:spMkLst>
        </pc:spChg>
        <pc:spChg chg="add mod">
          <ac:chgData name="Jean Beaudet" userId="5ae2b813fd92f85c" providerId="LiveId" clId="{08BC3CAC-717A-4C34-BD0B-634746FDF756}" dt="2019-02-13T10:13:17.172" v="4134" actId="6549"/>
          <ac:spMkLst>
            <pc:docMk/>
            <pc:sldMk cId="2772934184" sldId="294"/>
            <ac:spMk id="8" creationId="{87555D29-9BAA-479C-B28F-2BCE871718D5}"/>
          </ac:spMkLst>
        </pc:spChg>
        <pc:spChg chg="add mod">
          <ac:chgData name="Jean Beaudet" userId="5ae2b813fd92f85c" providerId="LiveId" clId="{08BC3CAC-717A-4C34-BD0B-634746FDF756}" dt="2019-02-13T10:07:14.974" v="4126" actId="1076"/>
          <ac:spMkLst>
            <pc:docMk/>
            <pc:sldMk cId="2772934184" sldId="294"/>
            <ac:spMk id="9" creationId="{CD0D4712-401F-4AA0-B0A1-49A364874E93}"/>
          </ac:spMkLst>
        </pc:spChg>
        <pc:spChg chg="add mod">
          <ac:chgData name="Jean Beaudet" userId="5ae2b813fd92f85c" providerId="LiveId" clId="{08BC3CAC-717A-4C34-BD0B-634746FDF756}" dt="2019-02-13T10:26:10.553" v="5015" actId="1076"/>
          <ac:spMkLst>
            <pc:docMk/>
            <pc:sldMk cId="2772934184" sldId="294"/>
            <ac:spMk id="17" creationId="{89718EEC-7E31-4A3C-A4A7-FEE45DE09FE1}"/>
          </ac:spMkLst>
        </pc:spChg>
        <pc:cxnChg chg="add mod">
          <ac:chgData name="Jean Beaudet" userId="5ae2b813fd92f85c" providerId="LiveId" clId="{08BC3CAC-717A-4C34-BD0B-634746FDF756}" dt="2019-02-13T10:08:22.276" v="4132" actId="14100"/>
          <ac:cxnSpMkLst>
            <pc:docMk/>
            <pc:sldMk cId="2772934184" sldId="294"/>
            <ac:cxnSpMk id="11" creationId="{1DD25937-7193-4169-99FB-35BF592751BB}"/>
          </ac:cxnSpMkLst>
        </pc:cxnChg>
        <pc:cxnChg chg="add mod">
          <ac:chgData name="Jean Beaudet" userId="5ae2b813fd92f85c" providerId="LiveId" clId="{08BC3CAC-717A-4C34-BD0B-634746FDF756}" dt="2019-02-13T10:22:48.013" v="4846" actId="14100"/>
          <ac:cxnSpMkLst>
            <pc:docMk/>
            <pc:sldMk cId="2772934184" sldId="294"/>
            <ac:cxnSpMk id="12" creationId="{5DE53D19-5B81-459D-8C9B-2CC11D5E60CC}"/>
          </ac:cxnSpMkLst>
        </pc:cxnChg>
        <pc:cxnChg chg="add mod">
          <ac:chgData name="Jean Beaudet" userId="5ae2b813fd92f85c" providerId="LiveId" clId="{08BC3CAC-717A-4C34-BD0B-634746FDF756}" dt="2019-02-13T10:26:36.423" v="5020" actId="14100"/>
          <ac:cxnSpMkLst>
            <pc:docMk/>
            <pc:sldMk cId="2772934184" sldId="294"/>
            <ac:cxnSpMk id="18" creationId="{8FD045F7-5990-4289-A8CD-31E5FEAEF8D4}"/>
          </ac:cxnSpMkLst>
        </pc:cxnChg>
      </pc:sldChg>
      <pc:sldChg chg="addSp delSp modSp add">
        <pc:chgData name="Jean Beaudet" userId="5ae2b813fd92f85c" providerId="LiveId" clId="{08BC3CAC-717A-4C34-BD0B-634746FDF756}" dt="2019-02-13T10:38:50.791" v="5330" actId="113"/>
        <pc:sldMkLst>
          <pc:docMk/>
          <pc:sldMk cId="3118299248" sldId="295"/>
        </pc:sldMkLst>
        <pc:spChg chg="mod">
          <ac:chgData name="Jean Beaudet" userId="5ae2b813fd92f85c" providerId="LiveId" clId="{08BC3CAC-717A-4C34-BD0B-634746FDF756}" dt="2019-02-11T21:56:27.222" v="1457" actId="20577"/>
          <ac:spMkLst>
            <pc:docMk/>
            <pc:sldMk cId="3118299248" sldId="295"/>
            <ac:spMk id="2" creationId="{8A280177-0011-4127-80BC-FF2B1074AEE3}"/>
          </ac:spMkLst>
        </pc:spChg>
        <pc:spChg chg="mod">
          <ac:chgData name="Jean Beaudet" userId="5ae2b813fd92f85c" providerId="LiveId" clId="{08BC3CAC-717A-4C34-BD0B-634746FDF756}" dt="2019-02-13T10:38:50.791" v="5330" actId="113"/>
          <ac:spMkLst>
            <pc:docMk/>
            <pc:sldMk cId="3118299248" sldId="295"/>
            <ac:spMk id="3" creationId="{6398A209-4DFB-4066-BB85-86BCC570D985}"/>
          </ac:spMkLst>
        </pc:spChg>
        <pc:spChg chg="add mod">
          <ac:chgData name="Jean Beaudet" userId="5ae2b813fd92f85c" providerId="LiveId" clId="{08BC3CAC-717A-4C34-BD0B-634746FDF756}" dt="2019-02-11T22:43:17.965" v="1963" actId="14100"/>
          <ac:spMkLst>
            <pc:docMk/>
            <pc:sldMk cId="3118299248" sldId="295"/>
            <ac:spMk id="5" creationId="{7E97595C-066A-4276-941B-172B0933D9C8}"/>
          </ac:spMkLst>
        </pc:spChg>
        <pc:picChg chg="add mod">
          <ac:chgData name="Jean Beaudet" userId="5ae2b813fd92f85c" providerId="LiveId" clId="{08BC3CAC-717A-4C34-BD0B-634746FDF756}" dt="2019-02-11T22:43:05.031" v="1960" actId="1076"/>
          <ac:picMkLst>
            <pc:docMk/>
            <pc:sldMk cId="3118299248" sldId="295"/>
            <ac:picMk id="4" creationId="{05D21D19-9E3E-4C9F-9A54-F33E8D931F64}"/>
          </ac:picMkLst>
        </pc:picChg>
        <pc:picChg chg="add del mod">
          <ac:chgData name="Jean Beaudet" userId="5ae2b813fd92f85c" providerId="LiveId" clId="{08BC3CAC-717A-4C34-BD0B-634746FDF756}" dt="2019-02-11T22:39:59.149" v="1839" actId="478"/>
          <ac:picMkLst>
            <pc:docMk/>
            <pc:sldMk cId="3118299248" sldId="295"/>
            <ac:picMk id="2050" creationId="{1F841CBF-4FFC-4D48-A220-E9E3805C6325}"/>
          </ac:picMkLst>
        </pc:picChg>
        <pc:picChg chg="add mod">
          <ac:chgData name="Jean Beaudet" userId="5ae2b813fd92f85c" providerId="LiveId" clId="{08BC3CAC-717A-4C34-BD0B-634746FDF756}" dt="2019-02-11T22:40:08.022" v="1841" actId="1076"/>
          <ac:picMkLst>
            <pc:docMk/>
            <pc:sldMk cId="3118299248" sldId="295"/>
            <ac:picMk id="2052" creationId="{1741E2BE-C636-4CB0-A9D5-2DD7F84111C1}"/>
          </ac:picMkLst>
        </pc:picChg>
      </pc:sldChg>
      <pc:sldChg chg="addSp modSp add">
        <pc:chgData name="Jean Beaudet" userId="5ae2b813fd92f85c" providerId="LiveId" clId="{08BC3CAC-717A-4C34-BD0B-634746FDF756}" dt="2019-02-13T10:43:16.116" v="5438" actId="20577"/>
        <pc:sldMkLst>
          <pc:docMk/>
          <pc:sldMk cId="1858233649" sldId="296"/>
        </pc:sldMkLst>
        <pc:spChg chg="mod">
          <ac:chgData name="Jean Beaudet" userId="5ae2b813fd92f85c" providerId="LiveId" clId="{08BC3CAC-717A-4C34-BD0B-634746FDF756}" dt="2019-02-13T10:43:16.116" v="5438" actId="20577"/>
          <ac:spMkLst>
            <pc:docMk/>
            <pc:sldMk cId="1858233649" sldId="296"/>
            <ac:spMk id="2" creationId="{18E83D29-802E-4AEF-9E8F-1580A1FECA7B}"/>
          </ac:spMkLst>
        </pc:spChg>
        <pc:spChg chg="mod">
          <ac:chgData name="Jean Beaudet" userId="5ae2b813fd92f85c" providerId="LiveId" clId="{08BC3CAC-717A-4C34-BD0B-634746FDF756}" dt="2019-02-13T08:46:28.594" v="2235" actId="20577"/>
          <ac:spMkLst>
            <pc:docMk/>
            <pc:sldMk cId="1858233649" sldId="296"/>
            <ac:spMk id="3" creationId="{60BD4FA4-4A1D-4D10-B77C-499CB1747649}"/>
          </ac:spMkLst>
        </pc:spChg>
        <pc:spChg chg="add mod">
          <ac:chgData name="Jean Beaudet" userId="5ae2b813fd92f85c" providerId="LiveId" clId="{08BC3CAC-717A-4C34-BD0B-634746FDF756}" dt="2019-02-13T08:45:12.049" v="2214" actId="1076"/>
          <ac:spMkLst>
            <pc:docMk/>
            <pc:sldMk cId="1858233649" sldId="296"/>
            <ac:spMk id="4" creationId="{A32092ED-C9BE-4836-9C8D-62F2409E8DC4}"/>
          </ac:spMkLst>
        </pc:spChg>
        <pc:picChg chg="add mod">
          <ac:chgData name="Jean Beaudet" userId="5ae2b813fd92f85c" providerId="LiveId" clId="{08BC3CAC-717A-4C34-BD0B-634746FDF756}" dt="2019-02-13T08:43:50.131" v="2199" actId="14100"/>
          <ac:picMkLst>
            <pc:docMk/>
            <pc:sldMk cId="1858233649" sldId="296"/>
            <ac:picMk id="1026" creationId="{EBAFB5B3-7968-41D5-87E5-461177582024}"/>
          </ac:picMkLst>
        </pc:picChg>
        <pc:picChg chg="add mod ord">
          <ac:chgData name="Jean Beaudet" userId="5ae2b813fd92f85c" providerId="LiveId" clId="{08BC3CAC-717A-4C34-BD0B-634746FDF756}" dt="2019-02-13T08:46:03.233" v="2229" actId="1076"/>
          <ac:picMkLst>
            <pc:docMk/>
            <pc:sldMk cId="1858233649" sldId="296"/>
            <ac:picMk id="1028" creationId="{2525296A-4901-4FBC-A08D-61AC2E7E8921}"/>
          </ac:picMkLst>
        </pc:picChg>
      </pc:sldChg>
      <pc:sldChg chg="addSp delSp modSp add">
        <pc:chgData name="Jean Beaudet" userId="5ae2b813fd92f85c" providerId="LiveId" clId="{08BC3CAC-717A-4C34-BD0B-634746FDF756}" dt="2019-02-13T18:35:41.339" v="6601" actId="404"/>
        <pc:sldMkLst>
          <pc:docMk/>
          <pc:sldMk cId="3092925719" sldId="297"/>
        </pc:sldMkLst>
        <pc:spChg chg="mod">
          <ac:chgData name="Jean Beaudet" userId="5ae2b813fd92f85c" providerId="LiveId" clId="{08BC3CAC-717A-4C34-BD0B-634746FDF756}" dt="2019-02-13T09:13:23.129" v="2640" actId="1076"/>
          <ac:spMkLst>
            <pc:docMk/>
            <pc:sldMk cId="3092925719" sldId="297"/>
            <ac:spMk id="2" creationId="{0428D471-6354-4C18-B18D-5140F19063EA}"/>
          </ac:spMkLst>
        </pc:spChg>
        <pc:spChg chg="mod">
          <ac:chgData name="Jean Beaudet" userId="5ae2b813fd92f85c" providerId="LiveId" clId="{08BC3CAC-717A-4C34-BD0B-634746FDF756}" dt="2019-02-13T18:30:25.977" v="6465" actId="14100"/>
          <ac:spMkLst>
            <pc:docMk/>
            <pc:sldMk cId="3092925719" sldId="297"/>
            <ac:spMk id="3" creationId="{9474301C-FC32-4AF0-AE93-ED0108E24F5A}"/>
          </ac:spMkLst>
        </pc:spChg>
        <pc:spChg chg="add del mod">
          <ac:chgData name="Jean Beaudet" userId="5ae2b813fd92f85c" providerId="LiveId" clId="{08BC3CAC-717A-4C34-BD0B-634746FDF756}" dt="2019-02-13T09:09:54.955" v="2605" actId="478"/>
          <ac:spMkLst>
            <pc:docMk/>
            <pc:sldMk cId="3092925719" sldId="297"/>
            <ac:spMk id="4" creationId="{37C0692B-3108-4129-A5B6-7B0E9303BCDB}"/>
          </ac:spMkLst>
        </pc:spChg>
        <pc:spChg chg="add del mod">
          <ac:chgData name="Jean Beaudet" userId="5ae2b813fd92f85c" providerId="LiveId" clId="{08BC3CAC-717A-4C34-BD0B-634746FDF756}" dt="2019-02-13T09:13:09.320" v="2635" actId="478"/>
          <ac:spMkLst>
            <pc:docMk/>
            <pc:sldMk cId="3092925719" sldId="297"/>
            <ac:spMk id="5" creationId="{3DFD7A57-405D-4C35-A1BC-5E2E770AD5FC}"/>
          </ac:spMkLst>
        </pc:spChg>
        <pc:spChg chg="add mod">
          <ac:chgData name="Jean Beaudet" userId="5ae2b813fd92f85c" providerId="LiveId" clId="{08BC3CAC-717A-4C34-BD0B-634746FDF756}" dt="2019-02-13T18:32:36.398" v="6559" actId="14100"/>
          <ac:spMkLst>
            <pc:docMk/>
            <pc:sldMk cId="3092925719" sldId="297"/>
            <ac:spMk id="6" creationId="{F541163D-F6BD-401C-87F8-898DA7E6CA02}"/>
          </ac:spMkLst>
        </pc:spChg>
        <pc:spChg chg="add del">
          <ac:chgData name="Jean Beaudet" userId="5ae2b813fd92f85c" providerId="LiveId" clId="{08BC3CAC-717A-4C34-BD0B-634746FDF756}" dt="2019-02-13T09:09:48.845" v="2603"/>
          <ac:spMkLst>
            <pc:docMk/>
            <pc:sldMk cId="3092925719" sldId="297"/>
            <ac:spMk id="7" creationId="{0A5DE7AB-D633-486A-97C3-FEB8C8079C6D}"/>
          </ac:spMkLst>
        </pc:spChg>
        <pc:spChg chg="add mod">
          <ac:chgData name="Jean Beaudet" userId="5ae2b813fd92f85c" providerId="LiveId" clId="{08BC3CAC-717A-4C34-BD0B-634746FDF756}" dt="2019-02-13T18:32:40.300" v="6560" actId="14100"/>
          <ac:spMkLst>
            <pc:docMk/>
            <pc:sldMk cId="3092925719" sldId="297"/>
            <ac:spMk id="8" creationId="{0658BCBE-C783-4835-A80F-6E1344C094EF}"/>
          </ac:spMkLst>
        </pc:spChg>
        <pc:spChg chg="add mod">
          <ac:chgData name="Jean Beaudet" userId="5ae2b813fd92f85c" providerId="LiveId" clId="{08BC3CAC-717A-4C34-BD0B-634746FDF756}" dt="2019-02-13T18:35:41.339" v="6601" actId="404"/>
          <ac:spMkLst>
            <pc:docMk/>
            <pc:sldMk cId="3092925719" sldId="297"/>
            <ac:spMk id="10" creationId="{66DFD912-161F-4454-8621-D983DF7D7878}"/>
          </ac:spMkLst>
        </pc:spChg>
        <pc:spChg chg="add del mod">
          <ac:chgData name="Jean Beaudet" userId="5ae2b813fd92f85c" providerId="LiveId" clId="{08BC3CAC-717A-4C34-BD0B-634746FDF756}" dt="2019-02-13T18:34:24.218" v="6572" actId="478"/>
          <ac:spMkLst>
            <pc:docMk/>
            <pc:sldMk cId="3092925719" sldId="297"/>
            <ac:spMk id="13" creationId="{2986395C-0084-4DAC-A4DF-FBB04FF1FCA2}"/>
          </ac:spMkLst>
        </pc:spChg>
        <pc:spChg chg="add mod">
          <ac:chgData name="Jean Beaudet" userId="5ae2b813fd92f85c" providerId="LiveId" clId="{08BC3CAC-717A-4C34-BD0B-634746FDF756}" dt="2019-02-13T18:35:15.041" v="6598" actId="1076"/>
          <ac:spMkLst>
            <pc:docMk/>
            <pc:sldMk cId="3092925719" sldId="297"/>
            <ac:spMk id="14" creationId="{BD96F993-A882-40BC-90AE-2073AE60A632}"/>
          </ac:spMkLst>
        </pc:spChg>
        <pc:cxnChg chg="add del mod">
          <ac:chgData name="Jean Beaudet" userId="5ae2b813fd92f85c" providerId="LiveId" clId="{08BC3CAC-717A-4C34-BD0B-634746FDF756}" dt="2019-02-13T18:30:54.731" v="6467" actId="11529"/>
          <ac:cxnSpMkLst>
            <pc:docMk/>
            <pc:sldMk cId="3092925719" sldId="297"/>
            <ac:cxnSpMk id="5" creationId="{48CB28E8-E878-4AD3-A99A-D2CCA12045A4}"/>
          </ac:cxnSpMkLst>
        </pc:cxnChg>
        <pc:cxnChg chg="add del mod">
          <ac:chgData name="Jean Beaudet" userId="5ae2b813fd92f85c" providerId="LiveId" clId="{08BC3CAC-717A-4C34-BD0B-634746FDF756}" dt="2019-02-13T18:33:52.042" v="6567" actId="478"/>
          <ac:cxnSpMkLst>
            <pc:docMk/>
            <pc:sldMk cId="3092925719" sldId="297"/>
            <ac:cxnSpMk id="9" creationId="{F61829A6-D03D-4F10-9975-8FEF80E32F67}"/>
          </ac:cxnSpMkLst>
        </pc:cxnChg>
        <pc:cxnChg chg="add del mod">
          <ac:chgData name="Jean Beaudet" userId="5ae2b813fd92f85c" providerId="LiveId" clId="{08BC3CAC-717A-4C34-BD0B-634746FDF756}" dt="2019-02-13T09:33:11.730" v="3500" actId="11529"/>
          <ac:cxnSpMkLst>
            <pc:docMk/>
            <pc:sldMk cId="3092925719" sldId="297"/>
            <ac:cxnSpMk id="10" creationId="{EB47A5D6-16F6-4E56-8B55-6F25530E7444}"/>
          </ac:cxnSpMkLst>
        </pc:cxnChg>
        <pc:cxnChg chg="add mod">
          <ac:chgData name="Jean Beaudet" userId="5ae2b813fd92f85c" providerId="LiveId" clId="{08BC3CAC-717A-4C34-BD0B-634746FDF756}" dt="2019-02-13T18:33:48.971" v="6566" actId="571"/>
          <ac:cxnSpMkLst>
            <pc:docMk/>
            <pc:sldMk cId="3092925719" sldId="297"/>
            <ac:cxnSpMk id="12" creationId="{A7E13E5C-5DDE-4B15-BE09-E3363A9342B5}"/>
          </ac:cxnSpMkLst>
        </pc:cxnChg>
      </pc:sldChg>
      <pc:sldChg chg="addSp delSp modSp add ord">
        <pc:chgData name="Jean Beaudet" userId="5ae2b813fd92f85c" providerId="LiveId" clId="{08BC3CAC-717A-4C34-BD0B-634746FDF756}" dt="2019-02-13T18:28:52.312" v="6323" actId="1076"/>
        <pc:sldMkLst>
          <pc:docMk/>
          <pc:sldMk cId="39886980" sldId="298"/>
        </pc:sldMkLst>
        <pc:spChg chg="mod">
          <ac:chgData name="Jean Beaudet" userId="5ae2b813fd92f85c" providerId="LiveId" clId="{08BC3CAC-717A-4C34-BD0B-634746FDF756}" dt="2019-02-13T09:16:39.054" v="2692" actId="20577"/>
          <ac:spMkLst>
            <pc:docMk/>
            <pc:sldMk cId="39886980" sldId="298"/>
            <ac:spMk id="2" creationId="{88F526F9-0335-4AE8-94FE-D521815C84E4}"/>
          </ac:spMkLst>
        </pc:spChg>
        <pc:spChg chg="mod">
          <ac:chgData name="Jean Beaudet" userId="5ae2b813fd92f85c" providerId="LiveId" clId="{08BC3CAC-717A-4C34-BD0B-634746FDF756}" dt="2019-02-13T18:28:04.935" v="6313" actId="20577"/>
          <ac:spMkLst>
            <pc:docMk/>
            <pc:sldMk cId="39886980" sldId="298"/>
            <ac:spMk id="3" creationId="{F40537EC-7768-4AA6-936C-7BA3C77DF3A7}"/>
          </ac:spMkLst>
        </pc:spChg>
        <pc:spChg chg="add mod">
          <ac:chgData name="Jean Beaudet" userId="5ae2b813fd92f85c" providerId="LiveId" clId="{08BC3CAC-717A-4C34-BD0B-634746FDF756}" dt="2019-02-13T18:28:52.312" v="6323" actId="1076"/>
          <ac:spMkLst>
            <pc:docMk/>
            <pc:sldMk cId="39886980" sldId="298"/>
            <ac:spMk id="4" creationId="{A78FE416-229E-4907-9286-F37FF849A88F}"/>
          </ac:spMkLst>
        </pc:spChg>
        <pc:spChg chg="add del">
          <ac:chgData name="Jean Beaudet" userId="5ae2b813fd92f85c" providerId="LiveId" clId="{08BC3CAC-717A-4C34-BD0B-634746FDF756}" dt="2019-02-13T09:26:42.068" v="3255"/>
          <ac:spMkLst>
            <pc:docMk/>
            <pc:sldMk cId="39886980" sldId="298"/>
            <ac:spMk id="5" creationId="{35DFF849-199F-4C8C-A41E-D08DD6101C57}"/>
          </ac:spMkLst>
        </pc:spChg>
        <pc:spChg chg="add del">
          <ac:chgData name="Jean Beaudet" userId="5ae2b813fd92f85c" providerId="LiveId" clId="{08BC3CAC-717A-4C34-BD0B-634746FDF756}" dt="2019-02-13T09:26:48.801" v="3257"/>
          <ac:spMkLst>
            <pc:docMk/>
            <pc:sldMk cId="39886980" sldId="298"/>
            <ac:spMk id="6" creationId="{AB1B3AA6-344A-4E01-A1D1-1A05A861AB89}"/>
          </ac:spMkLst>
        </pc:spChg>
        <pc:spChg chg="add mod">
          <ac:chgData name="Jean Beaudet" userId="5ae2b813fd92f85c" providerId="LiveId" clId="{08BC3CAC-717A-4C34-BD0B-634746FDF756}" dt="2019-02-13T18:28:32.199" v="6322" actId="20577"/>
          <ac:spMkLst>
            <pc:docMk/>
            <pc:sldMk cId="39886980" sldId="298"/>
            <ac:spMk id="7" creationId="{E4CF7BD0-3632-462A-A357-0CA5C5D99970}"/>
          </ac:spMkLst>
        </pc:spChg>
      </pc:sldChg>
      <pc:sldChg chg="addSp delSp modSp add">
        <pc:chgData name="Jean Beaudet" userId="5ae2b813fd92f85c" providerId="LiveId" clId="{08BC3CAC-717A-4C34-BD0B-634746FDF756}" dt="2019-02-13T10:37:35.038" v="5327" actId="790"/>
        <pc:sldMkLst>
          <pc:docMk/>
          <pc:sldMk cId="207976620" sldId="299"/>
        </pc:sldMkLst>
        <pc:spChg chg="mod">
          <ac:chgData name="Jean Beaudet" userId="5ae2b813fd92f85c" providerId="LiveId" clId="{08BC3CAC-717A-4C34-BD0B-634746FDF756}" dt="2019-02-13T09:33:51.055" v="3533" actId="20577"/>
          <ac:spMkLst>
            <pc:docMk/>
            <pc:sldMk cId="207976620" sldId="299"/>
            <ac:spMk id="2" creationId="{F3373382-8610-4266-A56E-5B0D3A1A81DB}"/>
          </ac:spMkLst>
        </pc:spChg>
        <pc:spChg chg="mod">
          <ac:chgData name="Jean Beaudet" userId="5ae2b813fd92f85c" providerId="LiveId" clId="{08BC3CAC-717A-4C34-BD0B-634746FDF756}" dt="2019-02-13T09:50:06.438" v="3887" actId="948"/>
          <ac:spMkLst>
            <pc:docMk/>
            <pc:sldMk cId="207976620" sldId="299"/>
            <ac:spMk id="3" creationId="{8876C8A4-F0F7-4F96-9A5F-0D2791C4B04A}"/>
          </ac:spMkLst>
        </pc:spChg>
        <pc:spChg chg="add del mod">
          <ac:chgData name="Jean Beaudet" userId="5ae2b813fd92f85c" providerId="LiveId" clId="{08BC3CAC-717A-4C34-BD0B-634746FDF756}" dt="2019-02-13T09:44:50.718" v="3862" actId="478"/>
          <ac:spMkLst>
            <pc:docMk/>
            <pc:sldMk cId="207976620" sldId="299"/>
            <ac:spMk id="4" creationId="{4EA5A820-4E76-4B26-A204-672C7604D60F}"/>
          </ac:spMkLst>
        </pc:spChg>
        <pc:spChg chg="add mod">
          <ac:chgData name="Jean Beaudet" userId="5ae2b813fd92f85c" providerId="LiveId" clId="{08BC3CAC-717A-4C34-BD0B-634746FDF756}" dt="2019-02-13T10:37:35.038" v="5327" actId="790"/>
          <ac:spMkLst>
            <pc:docMk/>
            <pc:sldMk cId="207976620" sldId="299"/>
            <ac:spMk id="5" creationId="{CE26908C-4312-4CD6-A898-C9BDCE2D0120}"/>
          </ac:spMkLst>
        </pc:spChg>
        <pc:spChg chg="add mod">
          <ac:chgData name="Jean Beaudet" userId="5ae2b813fd92f85c" providerId="LiveId" clId="{08BC3CAC-717A-4C34-BD0B-634746FDF756}" dt="2019-02-13T10:37:35.038" v="5327" actId="790"/>
          <ac:spMkLst>
            <pc:docMk/>
            <pc:sldMk cId="207976620" sldId="299"/>
            <ac:spMk id="6" creationId="{B3B038EF-477F-4BAB-A512-39C2B824E0AC}"/>
          </ac:spMkLst>
        </pc:spChg>
      </pc:sldChg>
      <pc:sldChg chg="addSp modSp add">
        <pc:chgData name="Jean Beaudet" userId="5ae2b813fd92f85c" providerId="LiveId" clId="{08BC3CAC-717A-4C34-BD0B-634746FDF756}" dt="2019-02-13T18:37:55.392" v="6649" actId="14100"/>
        <pc:sldMkLst>
          <pc:docMk/>
          <pc:sldMk cId="405939150" sldId="300"/>
        </pc:sldMkLst>
        <pc:spChg chg="mod">
          <ac:chgData name="Jean Beaudet" userId="5ae2b813fd92f85c" providerId="LiveId" clId="{08BC3CAC-717A-4C34-BD0B-634746FDF756}" dt="2019-02-13T10:13:55.404" v="4195" actId="20577"/>
          <ac:spMkLst>
            <pc:docMk/>
            <pc:sldMk cId="405939150" sldId="300"/>
            <ac:spMk id="2" creationId="{FD3E86AB-171E-4728-A990-6E65C4B65D5C}"/>
          </ac:spMkLst>
        </pc:spChg>
        <pc:spChg chg="mod">
          <ac:chgData name="Jean Beaudet" userId="5ae2b813fd92f85c" providerId="LiveId" clId="{08BC3CAC-717A-4C34-BD0B-634746FDF756}" dt="2019-02-13T18:37:18.484" v="6608" actId="255"/>
          <ac:spMkLst>
            <pc:docMk/>
            <pc:sldMk cId="405939150" sldId="300"/>
            <ac:spMk id="3" creationId="{170AF70C-983D-42DD-AD16-75ABBE10BBDD}"/>
          </ac:spMkLst>
        </pc:spChg>
        <pc:spChg chg="add mod">
          <ac:chgData name="Jean Beaudet" userId="5ae2b813fd92f85c" providerId="LiveId" clId="{08BC3CAC-717A-4C34-BD0B-634746FDF756}" dt="2019-02-13T18:37:51.226" v="6648" actId="14100"/>
          <ac:spMkLst>
            <pc:docMk/>
            <pc:sldMk cId="405939150" sldId="300"/>
            <ac:spMk id="4" creationId="{4466F213-0736-412E-96E1-3A5CD8BECE40}"/>
          </ac:spMkLst>
        </pc:spChg>
        <pc:spChg chg="add mod">
          <ac:chgData name="Jean Beaudet" userId="5ae2b813fd92f85c" providerId="LiveId" clId="{08BC3CAC-717A-4C34-BD0B-634746FDF756}" dt="2019-02-13T18:37:45.920" v="6647" actId="1038"/>
          <ac:spMkLst>
            <pc:docMk/>
            <pc:sldMk cId="405939150" sldId="300"/>
            <ac:spMk id="5" creationId="{35E2975D-5099-4EE9-A3F2-F9E60DC6A081}"/>
          </ac:spMkLst>
        </pc:spChg>
        <pc:spChg chg="add mod">
          <ac:chgData name="Jean Beaudet" userId="5ae2b813fd92f85c" providerId="LiveId" clId="{08BC3CAC-717A-4C34-BD0B-634746FDF756}" dt="2019-02-13T18:37:45.920" v="6647" actId="1038"/>
          <ac:spMkLst>
            <pc:docMk/>
            <pc:sldMk cId="405939150" sldId="300"/>
            <ac:spMk id="6" creationId="{21EFB8F8-5E11-4908-AF78-2F20EDF52879}"/>
          </ac:spMkLst>
        </pc:spChg>
        <pc:spChg chg="add mod">
          <ac:chgData name="Jean Beaudet" userId="5ae2b813fd92f85c" providerId="LiveId" clId="{08BC3CAC-717A-4C34-BD0B-634746FDF756}" dt="2019-02-13T18:37:55.392" v="6649" actId="14100"/>
          <ac:spMkLst>
            <pc:docMk/>
            <pc:sldMk cId="405939150" sldId="300"/>
            <ac:spMk id="7" creationId="{B15205AF-4F4D-4463-AD00-6DA2D1B31CEB}"/>
          </ac:spMkLst>
        </pc:spChg>
        <pc:spChg chg="add mod">
          <ac:chgData name="Jean Beaudet" userId="5ae2b813fd92f85c" providerId="LiveId" clId="{08BC3CAC-717A-4C34-BD0B-634746FDF756}" dt="2019-02-13T18:37:45.920" v="6647" actId="1038"/>
          <ac:spMkLst>
            <pc:docMk/>
            <pc:sldMk cId="405939150" sldId="300"/>
            <ac:spMk id="8" creationId="{DE481D71-2B76-492A-8DB7-E553FF292CEC}"/>
          </ac:spMkLst>
        </pc:spChg>
      </pc:sldChg>
      <pc:sldChg chg="addSp delSp modSp add">
        <pc:chgData name="Jean Beaudet" userId="5ae2b813fd92f85c" providerId="LiveId" clId="{08BC3CAC-717A-4C34-BD0B-634746FDF756}" dt="2019-02-13T10:36:29.593" v="5325" actId="14100"/>
        <pc:sldMkLst>
          <pc:docMk/>
          <pc:sldMk cId="1370515263" sldId="301"/>
        </pc:sldMkLst>
        <pc:spChg chg="mod">
          <ac:chgData name="Jean Beaudet" userId="5ae2b813fd92f85c" providerId="LiveId" clId="{08BC3CAC-717A-4C34-BD0B-634746FDF756}" dt="2019-02-13T10:31:45.060" v="5074" actId="20577"/>
          <ac:spMkLst>
            <pc:docMk/>
            <pc:sldMk cId="1370515263" sldId="301"/>
            <ac:spMk id="2" creationId="{71432298-2AB6-4B8E-80DD-98CF4180D942}"/>
          </ac:spMkLst>
        </pc:spChg>
        <pc:spChg chg="add del">
          <ac:chgData name="Jean Beaudet" userId="5ae2b813fd92f85c" providerId="LiveId" clId="{08BC3CAC-717A-4C34-BD0B-634746FDF756}" dt="2019-02-13T10:30:57.205" v="5026" actId="478"/>
          <ac:spMkLst>
            <pc:docMk/>
            <pc:sldMk cId="1370515263" sldId="301"/>
            <ac:spMk id="3" creationId="{3D9C0CF5-EF08-4763-8083-6CE9929E061C}"/>
          </ac:spMkLst>
        </pc:spChg>
        <pc:spChg chg="add del">
          <ac:chgData name="Jean Beaudet" userId="5ae2b813fd92f85c" providerId="LiveId" clId="{08BC3CAC-717A-4C34-BD0B-634746FDF756}" dt="2019-02-13T10:28:45.441" v="5023"/>
          <ac:spMkLst>
            <pc:docMk/>
            <pc:sldMk cId="1370515263" sldId="301"/>
            <ac:spMk id="4" creationId="{61F2938A-5AC0-4407-B569-018AC93594CE}"/>
          </ac:spMkLst>
        </pc:spChg>
        <pc:spChg chg="add del">
          <ac:chgData name="Jean Beaudet" userId="5ae2b813fd92f85c" providerId="LiveId" clId="{08BC3CAC-717A-4C34-BD0B-634746FDF756}" dt="2019-02-13T10:28:52.931" v="5025"/>
          <ac:spMkLst>
            <pc:docMk/>
            <pc:sldMk cId="1370515263" sldId="301"/>
            <ac:spMk id="5" creationId="{EEE9D46D-0DA4-4698-9A3D-ACF32886ADB9}"/>
          </ac:spMkLst>
        </pc:spChg>
        <pc:spChg chg="add mod">
          <ac:chgData name="Jean Beaudet" userId="5ae2b813fd92f85c" providerId="LiveId" clId="{08BC3CAC-717A-4C34-BD0B-634746FDF756}" dt="2019-02-13T10:33:51.361" v="5243" actId="948"/>
          <ac:spMkLst>
            <pc:docMk/>
            <pc:sldMk cId="1370515263" sldId="301"/>
            <ac:spMk id="7" creationId="{5159E2C4-50CD-4396-9035-7C1BE7984D9F}"/>
          </ac:spMkLst>
        </pc:spChg>
        <pc:spChg chg="add mod">
          <ac:chgData name="Jean Beaudet" userId="5ae2b813fd92f85c" providerId="LiveId" clId="{08BC3CAC-717A-4C34-BD0B-634746FDF756}" dt="2019-02-13T10:33:33.053" v="5241" actId="14100"/>
          <ac:spMkLst>
            <pc:docMk/>
            <pc:sldMk cId="1370515263" sldId="301"/>
            <ac:spMk id="8" creationId="{1F178F79-BF65-4A83-BB1E-56F6DA63A5A1}"/>
          </ac:spMkLst>
        </pc:spChg>
        <pc:spChg chg="add mod">
          <ac:chgData name="Jean Beaudet" userId="5ae2b813fd92f85c" providerId="LiveId" clId="{08BC3CAC-717A-4C34-BD0B-634746FDF756}" dt="2019-02-13T10:36:22.804" v="5324" actId="692"/>
          <ac:spMkLst>
            <pc:docMk/>
            <pc:sldMk cId="1370515263" sldId="301"/>
            <ac:spMk id="9" creationId="{FA08A150-4997-46F8-8D9E-669D4F5E27FC}"/>
          </ac:spMkLst>
        </pc:spChg>
        <pc:picChg chg="add mod">
          <ac:chgData name="Jean Beaudet" userId="5ae2b813fd92f85c" providerId="LiveId" clId="{08BC3CAC-717A-4C34-BD0B-634746FDF756}" dt="2019-02-13T10:31:28.729" v="5031" actId="1076"/>
          <ac:picMkLst>
            <pc:docMk/>
            <pc:sldMk cId="1370515263" sldId="301"/>
            <ac:picMk id="6" creationId="{8ADBCF9F-B930-40DB-B67B-E82DDE0174A5}"/>
          </ac:picMkLst>
        </pc:picChg>
        <pc:cxnChg chg="add mod">
          <ac:chgData name="Jean Beaudet" userId="5ae2b813fd92f85c" providerId="LiveId" clId="{08BC3CAC-717A-4C34-BD0B-634746FDF756}" dt="2019-02-13T10:36:29.593" v="5325" actId="14100"/>
          <ac:cxnSpMkLst>
            <pc:docMk/>
            <pc:sldMk cId="1370515263" sldId="301"/>
            <ac:cxnSpMk id="11" creationId="{5E4C9CF1-C02B-4E12-9C9D-069E28ABCB8F}"/>
          </ac:cxnSpMkLst>
        </pc:cxnChg>
      </pc:sldChg>
      <pc:sldChg chg="addSp delSp modSp add">
        <pc:chgData name="Jean Beaudet" userId="5ae2b813fd92f85c" providerId="LiveId" clId="{08BC3CAC-717A-4C34-BD0B-634746FDF756}" dt="2019-02-13T18:25:13.893" v="6286" actId="208"/>
        <pc:sldMkLst>
          <pc:docMk/>
          <pc:sldMk cId="1048019183" sldId="302"/>
        </pc:sldMkLst>
        <pc:spChg chg="mod">
          <ac:chgData name="Jean Beaudet" userId="5ae2b813fd92f85c" providerId="LiveId" clId="{08BC3CAC-717A-4C34-BD0B-634746FDF756}" dt="2019-02-13T17:59:45.060" v="5695" actId="313"/>
          <ac:spMkLst>
            <pc:docMk/>
            <pc:sldMk cId="1048019183" sldId="302"/>
            <ac:spMk id="2" creationId="{C11CA89A-BECE-498A-8C05-A4A0363EED6F}"/>
          </ac:spMkLst>
        </pc:spChg>
        <pc:spChg chg="mod">
          <ac:chgData name="Jean Beaudet" userId="5ae2b813fd92f85c" providerId="LiveId" clId="{08BC3CAC-717A-4C34-BD0B-634746FDF756}" dt="2019-02-13T18:20:54.266" v="6199" actId="948"/>
          <ac:spMkLst>
            <pc:docMk/>
            <pc:sldMk cId="1048019183" sldId="302"/>
            <ac:spMk id="3" creationId="{DA410E47-8F48-4A0C-AA96-BBA1BB82E093}"/>
          </ac:spMkLst>
        </pc:spChg>
        <pc:spChg chg="add mod">
          <ac:chgData name="Jean Beaudet" userId="5ae2b813fd92f85c" providerId="LiveId" clId="{08BC3CAC-717A-4C34-BD0B-634746FDF756}" dt="2019-02-13T18:24:44.645" v="6285" actId="6549"/>
          <ac:spMkLst>
            <pc:docMk/>
            <pc:sldMk cId="1048019183" sldId="302"/>
            <ac:spMk id="4" creationId="{3E7BD695-4058-4AFE-A7BB-B35B5D629328}"/>
          </ac:spMkLst>
        </pc:spChg>
        <pc:spChg chg="add mod">
          <ac:chgData name="Jean Beaudet" userId="5ae2b813fd92f85c" providerId="LiveId" clId="{08BC3CAC-717A-4C34-BD0B-634746FDF756}" dt="2019-02-13T18:25:13.893" v="6286" actId="208"/>
          <ac:spMkLst>
            <pc:docMk/>
            <pc:sldMk cId="1048019183" sldId="302"/>
            <ac:spMk id="7" creationId="{047844B6-22CC-4B9C-907C-88AB74A33992}"/>
          </ac:spMkLst>
        </pc:spChg>
        <pc:spChg chg="add mod">
          <ac:chgData name="Jean Beaudet" userId="5ae2b813fd92f85c" providerId="LiveId" clId="{08BC3CAC-717A-4C34-BD0B-634746FDF756}" dt="2019-02-13T18:25:13.893" v="6286" actId="208"/>
          <ac:spMkLst>
            <pc:docMk/>
            <pc:sldMk cId="1048019183" sldId="302"/>
            <ac:spMk id="8" creationId="{E0D08C7B-2D13-4947-861A-1D8D63113ABD}"/>
          </ac:spMkLst>
        </pc:spChg>
        <pc:spChg chg="add del mod">
          <ac:chgData name="Jean Beaudet" userId="5ae2b813fd92f85c" providerId="LiveId" clId="{08BC3CAC-717A-4C34-BD0B-634746FDF756}" dt="2019-02-13T18:23:23.121" v="6268" actId="11529"/>
          <ac:spMkLst>
            <pc:docMk/>
            <pc:sldMk cId="1048019183" sldId="302"/>
            <ac:spMk id="11" creationId="{D5A59C42-F6D6-4A20-89E4-1E18468DBA8D}"/>
          </ac:spMkLst>
        </pc:spChg>
        <pc:picChg chg="add mod">
          <ac:chgData name="Jean Beaudet" userId="5ae2b813fd92f85c" providerId="LiveId" clId="{08BC3CAC-717A-4C34-BD0B-634746FDF756}" dt="2019-02-13T18:19:30.653" v="6193" actId="1076"/>
          <ac:picMkLst>
            <pc:docMk/>
            <pc:sldMk cId="1048019183" sldId="302"/>
            <ac:picMk id="5" creationId="{0474A6B8-8009-4334-BC29-03A4F1928C67}"/>
          </ac:picMkLst>
        </pc:picChg>
        <pc:picChg chg="add mod">
          <ac:chgData name="Jean Beaudet" userId="5ae2b813fd92f85c" providerId="LiveId" clId="{08BC3CAC-717A-4C34-BD0B-634746FDF756}" dt="2019-02-13T18:20:20.649" v="6196" actId="14100"/>
          <ac:picMkLst>
            <pc:docMk/>
            <pc:sldMk cId="1048019183" sldId="302"/>
            <ac:picMk id="6" creationId="{58269D01-E631-41C4-8BDF-845C01AD0353}"/>
          </ac:picMkLst>
        </pc:picChg>
        <pc:cxnChg chg="add mod">
          <ac:chgData name="Jean Beaudet" userId="5ae2b813fd92f85c" providerId="LiveId" clId="{08BC3CAC-717A-4C34-BD0B-634746FDF756}" dt="2019-02-13T18:24:03.192" v="6274" actId="1076"/>
          <ac:cxnSpMkLst>
            <pc:docMk/>
            <pc:sldMk cId="1048019183" sldId="302"/>
            <ac:cxnSpMk id="10" creationId="{43A19D87-6B64-4518-A5DE-D7A9E688E5BF}"/>
          </ac:cxnSpMkLst>
        </pc:cxnChg>
        <pc:cxnChg chg="add mod">
          <ac:chgData name="Jean Beaudet" userId="5ae2b813fd92f85c" providerId="LiveId" clId="{08BC3CAC-717A-4C34-BD0B-634746FDF756}" dt="2019-02-13T18:24:15.304" v="6279" actId="20577"/>
          <ac:cxnSpMkLst>
            <pc:docMk/>
            <pc:sldMk cId="1048019183" sldId="302"/>
            <ac:cxnSpMk id="13" creationId="{53F32A34-DAF8-4F3C-9A40-EED8B999B83B}"/>
          </ac:cxnSpMkLst>
        </pc:cxnChg>
      </pc:sldChg>
      <pc:sldChg chg="addSp delSp modSp add">
        <pc:chgData name="Jean Beaudet" userId="5ae2b813fd92f85c" providerId="LiveId" clId="{08BC3CAC-717A-4C34-BD0B-634746FDF756}" dt="2019-02-13T18:50:15.812" v="6986" actId="1076"/>
        <pc:sldMkLst>
          <pc:docMk/>
          <pc:sldMk cId="3211525987" sldId="303"/>
        </pc:sldMkLst>
        <pc:spChg chg="mod">
          <ac:chgData name="Jean Beaudet" userId="5ae2b813fd92f85c" providerId="LiveId" clId="{08BC3CAC-717A-4C34-BD0B-634746FDF756}" dt="2019-02-13T18:48:24.140" v="6879" actId="114"/>
          <ac:spMkLst>
            <pc:docMk/>
            <pc:sldMk cId="3211525987" sldId="303"/>
            <ac:spMk id="2" creationId="{8949E6C1-A72B-4072-A159-FC2FB3DE6234}"/>
          </ac:spMkLst>
        </pc:spChg>
        <pc:spChg chg="mod">
          <ac:chgData name="Jean Beaudet" userId="5ae2b813fd92f85c" providerId="LiveId" clId="{08BC3CAC-717A-4C34-BD0B-634746FDF756}" dt="2019-02-13T18:50:09.099" v="6985" actId="20577"/>
          <ac:spMkLst>
            <pc:docMk/>
            <pc:sldMk cId="3211525987" sldId="303"/>
            <ac:spMk id="3" creationId="{027E0286-3A9A-4C96-8551-249D937CD0D6}"/>
          </ac:spMkLst>
        </pc:spChg>
        <pc:spChg chg="add del mod">
          <ac:chgData name="Jean Beaudet" userId="5ae2b813fd92f85c" providerId="LiveId" clId="{08BC3CAC-717A-4C34-BD0B-634746FDF756}" dt="2019-02-13T18:43:54.589" v="6834" actId="478"/>
          <ac:spMkLst>
            <pc:docMk/>
            <pc:sldMk cId="3211525987" sldId="303"/>
            <ac:spMk id="4" creationId="{ED3A8F22-165C-45B3-B2E5-A4733C5E0F73}"/>
          </ac:spMkLst>
        </pc:spChg>
        <pc:spChg chg="add mod">
          <ac:chgData name="Jean Beaudet" userId="5ae2b813fd92f85c" providerId="LiveId" clId="{08BC3CAC-717A-4C34-BD0B-634746FDF756}" dt="2019-02-13T18:50:15.812" v="6986" actId="1076"/>
          <ac:spMkLst>
            <pc:docMk/>
            <pc:sldMk cId="3211525987" sldId="303"/>
            <ac:spMk id="5" creationId="{A398AF36-692A-4FCE-8838-784C6858402D}"/>
          </ac:spMkLst>
        </pc:spChg>
        <pc:spChg chg="add mod">
          <ac:chgData name="Jean Beaudet" userId="5ae2b813fd92f85c" providerId="LiveId" clId="{08BC3CAC-717A-4C34-BD0B-634746FDF756}" dt="2019-02-13T18:49:46.236" v="6975" actId="114"/>
          <ac:spMkLst>
            <pc:docMk/>
            <pc:sldMk cId="3211525987" sldId="303"/>
            <ac:spMk id="7" creationId="{A0B05835-85B4-48D9-8DA1-1AC54B50E361}"/>
          </ac:spMkLst>
        </pc:spChg>
        <pc:picChg chg="add mod">
          <ac:chgData name="Jean Beaudet" userId="5ae2b813fd92f85c" providerId="LiveId" clId="{08BC3CAC-717A-4C34-BD0B-634746FDF756}" dt="2019-02-13T18:49:53.084" v="6976" actId="1076"/>
          <ac:picMkLst>
            <pc:docMk/>
            <pc:sldMk cId="3211525987" sldId="303"/>
            <ac:picMk id="6" creationId="{C9B99141-58AE-4D23-91DA-36BC0234A79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85B0C7-1D95-4FF4-B4CB-FD0B09542881}" type="datetimeFigureOut">
              <a:rPr lang="fr-CA" smtClean="0"/>
              <a:t>2019-03-28</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1C639-C83D-4EC0-995E-64C462D00D69}" type="slidenum">
              <a:rPr lang="fr-CA" smtClean="0"/>
              <a:t>‹#›</a:t>
            </a:fld>
            <a:endParaRPr lang="fr-CA"/>
          </a:p>
        </p:txBody>
      </p:sp>
    </p:spTree>
    <p:extLst>
      <p:ext uri="{BB962C8B-B14F-4D97-AF65-F5344CB8AC3E}">
        <p14:creationId xmlns:p14="http://schemas.microsoft.com/office/powerpoint/2010/main" val="70609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^[0-9]{3}-[0-9]{3}-[0-9]{4}</a:t>
            </a:r>
            <a:endParaRPr lang="fr-CA" dirty="0"/>
          </a:p>
        </p:txBody>
      </p:sp>
      <p:sp>
        <p:nvSpPr>
          <p:cNvPr id="4" name="Slide Number Placeholder 3"/>
          <p:cNvSpPr>
            <a:spLocks noGrp="1"/>
          </p:cNvSpPr>
          <p:nvPr>
            <p:ph type="sldNum" sz="quarter" idx="10"/>
          </p:nvPr>
        </p:nvSpPr>
        <p:spPr/>
        <p:txBody>
          <a:bodyPr/>
          <a:lstStyle/>
          <a:p>
            <a:fld id="{90C1C639-C83D-4EC0-995E-64C462D00D69}" type="slidenum">
              <a:rPr lang="fr-CA" smtClean="0"/>
              <a:t>40</a:t>
            </a:fld>
            <a:endParaRPr lang="fr-CA"/>
          </a:p>
        </p:txBody>
      </p:sp>
    </p:spTree>
    <p:extLst>
      <p:ext uri="{BB962C8B-B14F-4D97-AF65-F5344CB8AC3E}">
        <p14:creationId xmlns:p14="http://schemas.microsoft.com/office/powerpoint/2010/main" val="3679080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Solution: ^[a-</a:t>
            </a:r>
            <a:r>
              <a:rPr lang="fr-CA" dirty="0" err="1" smtClean="0"/>
              <a:t>zA</a:t>
            </a:r>
            <a:r>
              <a:rPr lang="fr-CA" dirty="0" smtClean="0"/>
              <a:t>-Z]+(-?[a-</a:t>
            </a:r>
            <a:r>
              <a:rPr lang="fr-CA" dirty="0" err="1" smtClean="0"/>
              <a:t>zA</a:t>
            </a:r>
            <a:r>
              <a:rPr lang="fr-CA" dirty="0" smtClean="0"/>
              <a:t>-Z])*$</a:t>
            </a:r>
            <a:endParaRPr lang="fr-CA" dirty="0"/>
          </a:p>
        </p:txBody>
      </p:sp>
      <p:sp>
        <p:nvSpPr>
          <p:cNvPr id="4" name="Slide Number Placeholder 3"/>
          <p:cNvSpPr>
            <a:spLocks noGrp="1"/>
          </p:cNvSpPr>
          <p:nvPr>
            <p:ph type="sldNum" sz="quarter" idx="10"/>
          </p:nvPr>
        </p:nvSpPr>
        <p:spPr/>
        <p:txBody>
          <a:bodyPr/>
          <a:lstStyle/>
          <a:p>
            <a:fld id="{90C1C639-C83D-4EC0-995E-64C462D00D69}" type="slidenum">
              <a:rPr lang="fr-CA" smtClean="0"/>
              <a:t>41</a:t>
            </a:fld>
            <a:endParaRPr lang="fr-CA"/>
          </a:p>
        </p:txBody>
      </p:sp>
    </p:spTree>
    <p:extLst>
      <p:ext uri="{BB962C8B-B14F-4D97-AF65-F5344CB8AC3E}">
        <p14:creationId xmlns:p14="http://schemas.microsoft.com/office/powerpoint/2010/main" val="810082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^[0-9]{3}-[0-9]{3}-[0-9]{4}</a:t>
            </a:r>
            <a:endParaRPr lang="fr-CA" dirty="0"/>
          </a:p>
        </p:txBody>
      </p:sp>
      <p:sp>
        <p:nvSpPr>
          <p:cNvPr id="4" name="Slide Number Placeholder 3"/>
          <p:cNvSpPr>
            <a:spLocks noGrp="1"/>
          </p:cNvSpPr>
          <p:nvPr>
            <p:ph type="sldNum" sz="quarter" idx="10"/>
          </p:nvPr>
        </p:nvSpPr>
        <p:spPr/>
        <p:txBody>
          <a:bodyPr/>
          <a:lstStyle/>
          <a:p>
            <a:fld id="{90C1C639-C83D-4EC0-995E-64C462D00D69}" type="slidenum">
              <a:rPr lang="fr-CA" smtClean="0"/>
              <a:t>42</a:t>
            </a:fld>
            <a:endParaRPr lang="fr-CA"/>
          </a:p>
        </p:txBody>
      </p:sp>
    </p:spTree>
    <p:extLst>
      <p:ext uri="{BB962C8B-B14F-4D97-AF65-F5344CB8AC3E}">
        <p14:creationId xmlns:p14="http://schemas.microsoft.com/office/powerpoint/2010/main" val="3679080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^[0-9]{3}-[0-9]{3}-[0-9]{4}</a:t>
            </a:r>
            <a:endParaRPr lang="fr-CA" dirty="0"/>
          </a:p>
        </p:txBody>
      </p:sp>
      <p:sp>
        <p:nvSpPr>
          <p:cNvPr id="4" name="Slide Number Placeholder 3"/>
          <p:cNvSpPr>
            <a:spLocks noGrp="1"/>
          </p:cNvSpPr>
          <p:nvPr>
            <p:ph type="sldNum" sz="quarter" idx="10"/>
          </p:nvPr>
        </p:nvSpPr>
        <p:spPr/>
        <p:txBody>
          <a:bodyPr/>
          <a:lstStyle/>
          <a:p>
            <a:fld id="{90C1C639-C83D-4EC0-995E-64C462D00D69}" type="slidenum">
              <a:rPr lang="fr-CA" smtClean="0"/>
              <a:t>43</a:t>
            </a:fld>
            <a:endParaRPr lang="fr-CA"/>
          </a:p>
        </p:txBody>
      </p:sp>
    </p:spTree>
    <p:extLst>
      <p:ext uri="{BB962C8B-B14F-4D97-AF65-F5344CB8AC3E}">
        <p14:creationId xmlns:p14="http://schemas.microsoft.com/office/powerpoint/2010/main" val="367908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^[0-9]{3}-[0-9]{3}-[0-9]{4}</a:t>
            </a:r>
            <a:endParaRPr lang="fr-CA" dirty="0"/>
          </a:p>
        </p:txBody>
      </p:sp>
      <p:sp>
        <p:nvSpPr>
          <p:cNvPr id="4" name="Slide Number Placeholder 3"/>
          <p:cNvSpPr>
            <a:spLocks noGrp="1"/>
          </p:cNvSpPr>
          <p:nvPr>
            <p:ph type="sldNum" sz="quarter" idx="10"/>
          </p:nvPr>
        </p:nvSpPr>
        <p:spPr/>
        <p:txBody>
          <a:bodyPr/>
          <a:lstStyle/>
          <a:p>
            <a:fld id="{90C1C639-C83D-4EC0-995E-64C462D00D69}" type="slidenum">
              <a:rPr lang="fr-CA" smtClean="0"/>
              <a:t>44</a:t>
            </a:fld>
            <a:endParaRPr lang="fr-CA"/>
          </a:p>
        </p:txBody>
      </p:sp>
    </p:spTree>
    <p:extLst>
      <p:ext uri="{BB962C8B-B14F-4D97-AF65-F5344CB8AC3E}">
        <p14:creationId xmlns:p14="http://schemas.microsoft.com/office/powerpoint/2010/main" val="3679080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Modifiez le style du titre</a:t>
            </a:r>
            <a:endParaRPr kumimoji="0" lang="en-US"/>
          </a:p>
        </p:txBody>
      </p:sp>
      <p:sp>
        <p:nvSpPr>
          <p:cNvPr id="3" name="Sous-titr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Modifiez le style des sous-titres du masque</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05980"/>
            <a:ext cx="1905000" cy="4388644"/>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28600"/>
            <a:ext cx="6019800" cy="438864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28/03/2019</a:t>
            </a:fld>
            <a:endParaRPr lang="fr-FR"/>
          </a:p>
        </p:txBody>
      </p:sp>
      <p:sp>
        <p:nvSpPr>
          <p:cNvPr id="5" name="Espace réservé du pied de page 4"/>
          <p:cNvSpPr>
            <a:spLocks noGrp="1"/>
          </p:cNvSpPr>
          <p:nvPr>
            <p:ph type="ftr" sz="quarter" idx="11"/>
          </p:nvPr>
        </p:nvSpPr>
        <p:spPr>
          <a:xfrm>
            <a:off x="2640597" y="4783095"/>
            <a:ext cx="3836404" cy="273844"/>
          </a:xfrm>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16586"/>
            <a:ext cx="8229600" cy="939546"/>
          </a:xfrm>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p:txBody>
          <a:bodyPr/>
          <a:lstStyle/>
          <a:p>
            <a:fld id="{DD2E0069-D023-415D-9EAC-E8AAD2BE8528}" type="datetimeFigureOut">
              <a:rPr lang="fr-FR" smtClean="0"/>
              <a:t>28/03/2019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DD2E0069-D023-415D-9EAC-E8AAD2BE8528}" type="datetimeFigureOut">
              <a:rPr lang="fr-FR" smtClean="0"/>
              <a:t>28/03/2019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D2E0069-D023-415D-9EAC-E8AAD2BE8528}" type="datetimeFigureOut">
              <a:rPr lang="fr-FR" smtClean="0"/>
              <a:t>28/03/2019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4" name="Espace réservé du contenu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6" name="Espace réservé du contenu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D2E0069-D023-415D-9EAC-E8AAD2BE8528}" type="datetimeFigureOut">
              <a:rPr lang="fr-FR" smtClean="0"/>
              <a:t>28/03/2019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DD2E0069-D023-415D-9EAC-E8AAD2BE8528}" type="datetimeFigureOut">
              <a:rPr lang="fr-FR" smtClean="0"/>
              <a:t>28/03/2019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2E0069-D023-415D-9EAC-E8AAD2BE8528}" type="datetimeFigureOut">
              <a:rPr lang="fr-FR" smtClean="0"/>
              <a:t>28/03/2019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B7AB00-FD04-4AC3-AD3B-CB249787FDC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fr-FR"/>
              <a:t>Modifiez le style du titre</a:t>
            </a:r>
            <a:endParaRPr kumimoji="0" lang="en-US"/>
          </a:p>
        </p:txBody>
      </p:sp>
      <p:sp>
        <p:nvSpPr>
          <p:cNvPr id="3" name="Espace réservé du contenu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DD2E0069-D023-415D-9EAC-E8AAD2BE8528}" type="datetimeFigureOut">
              <a:rPr lang="fr-FR" smtClean="0"/>
              <a:t>28/03/2019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7AB00-FD04-4AC3-AD3B-CB249787FDC6}" type="slidenum">
              <a:rPr lang="fr-FR" smtClean="0"/>
              <a:t>‹#›</a:t>
            </a:fld>
            <a:endParaRPr lang="fr-FR"/>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fr-FR"/>
              <a:t>Modifiez le style du titre</a:t>
            </a:r>
            <a:endParaRPr kumimoji="0" lang="en-US"/>
          </a:p>
        </p:txBody>
      </p:sp>
      <p:sp>
        <p:nvSpPr>
          <p:cNvPr id="3" name="Espace réservé pour une image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164592" y="877824"/>
            <a:ext cx="2523744" cy="150876"/>
          </a:xfrm>
        </p:spPr>
        <p:txBody>
          <a:bodyPr/>
          <a:lstStyle/>
          <a:p>
            <a:fld id="{DD2E0069-D023-415D-9EAC-E8AAD2BE8528}" type="datetimeFigureOut">
              <a:rPr lang="fr-FR" smtClean="0"/>
              <a:t>28/03/2019</a:t>
            </a:fld>
            <a:endParaRPr lang="fr-FR"/>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877824"/>
            <a:ext cx="733864" cy="150876"/>
          </a:xfrm>
        </p:spPr>
        <p:txBody>
          <a:bodyPr/>
          <a:lstStyle/>
          <a:p>
            <a:fld id="{F2B7AB00-FD04-4AC3-AD3B-CB249787FDC6}"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Modifiez le style du titre</a:t>
            </a:r>
            <a:endParaRPr kumimoji="0" lang="en-US"/>
          </a:p>
        </p:txBody>
      </p:sp>
      <p:sp>
        <p:nvSpPr>
          <p:cNvPr id="3" name="Espace réservé du texte 2"/>
          <p:cNvSpPr>
            <a:spLocks noGrp="1"/>
          </p:cNvSpPr>
          <p:nvPr>
            <p:ph type="body" idx="1"/>
          </p:nvPr>
        </p:nvSpPr>
        <p:spPr>
          <a:xfrm>
            <a:off x="457200" y="1331394"/>
            <a:ext cx="8229600" cy="3469207"/>
          </a:xfrm>
          <a:prstGeom prst="rect">
            <a:avLst/>
          </a:prstGeom>
        </p:spPr>
        <p:txBody>
          <a:bodyPr vert="horz" lIns="54864" tIns="91440" rtlCol="0">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2E0069-D023-415D-9EAC-E8AAD2BE8528}" type="datetimeFigureOut">
              <a:rPr lang="fr-FR" smtClean="0"/>
              <a:t>28/03/2019</a:t>
            </a:fld>
            <a:endParaRPr lang="fr-FR"/>
          </a:p>
        </p:txBody>
      </p:sp>
      <p:sp>
        <p:nvSpPr>
          <p:cNvPr id="5" name="Espace réservé du pied de page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2B7AB00-FD04-4AC3-AD3B-CB249787FDC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CA" dirty="0" err="1" smtClean="0"/>
              <a:t>Formulaire</a:t>
            </a:r>
            <a:r>
              <a:rPr lang="en-CA" dirty="0" smtClean="0"/>
              <a:t> et </a:t>
            </a:r>
            <a:br>
              <a:rPr lang="en-CA" dirty="0" smtClean="0"/>
            </a:br>
            <a:r>
              <a:rPr lang="en-CA" dirty="0" smtClean="0"/>
              <a:t>validation de </a:t>
            </a:r>
            <a:r>
              <a:rPr lang="en-CA" dirty="0" err="1" smtClean="0"/>
              <a:t>formulaire</a:t>
            </a:r>
            <a:endParaRPr lang="fr-FR" dirty="0"/>
          </a:p>
        </p:txBody>
      </p:sp>
      <p:sp>
        <p:nvSpPr>
          <p:cNvPr id="3" name="Sous-titre 2"/>
          <p:cNvSpPr>
            <a:spLocks noGrp="1"/>
          </p:cNvSpPr>
          <p:nvPr>
            <p:ph type="subTitle" idx="1"/>
          </p:nvPr>
        </p:nvSpPr>
        <p:spPr>
          <a:xfrm>
            <a:off x="685800" y="2193708"/>
            <a:ext cx="8077200" cy="302604"/>
          </a:xfrm>
        </p:spPr>
        <p:txBody>
          <a:bodyPr>
            <a:normAutofit lnSpcReduction="10000"/>
          </a:bodyPr>
          <a:lstStyle/>
          <a:p>
            <a:endParaRPr lang="fr-FR" dirty="0"/>
          </a:p>
        </p:txBody>
      </p:sp>
      <p:pic>
        <p:nvPicPr>
          <p:cNvPr id="1028" name="Picture 4" descr="RÃ©sultats de recherche d'images pour Â«Â official Javascript logo pngÂ 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5673"/>
            <a:ext cx="3509020" cy="3471863"/>
          </a:xfrm>
          <a:prstGeom prst="rect">
            <a:avLst/>
          </a:prstGeom>
          <a:noFill/>
          <a:extLst>
            <a:ext uri="{909E8E84-426E-40DD-AFC4-6F175D3DCCD1}">
              <a14:hiddenFill xmlns:a14="http://schemas.microsoft.com/office/drawing/2010/main">
                <a:solidFill>
                  <a:srgbClr val="FFFFFF"/>
                </a:solidFill>
              </a14:hiddenFill>
            </a:ext>
          </a:extLst>
        </p:spPr>
      </p:pic>
      <p:sp>
        <p:nvSpPr>
          <p:cNvPr id="6" name="Sous-titre 2"/>
          <p:cNvSpPr txBox="1">
            <a:spLocks/>
          </p:cNvSpPr>
          <p:nvPr/>
        </p:nvSpPr>
        <p:spPr>
          <a:xfrm>
            <a:off x="899592" y="3975906"/>
            <a:ext cx="8077200" cy="1017797"/>
          </a:xfrm>
          <a:prstGeom prst="rect">
            <a:avLst/>
          </a:prstGeom>
        </p:spPr>
        <p:txBody>
          <a:bodyPr vert="horz" lIns="118872" tIns="0" rIns="45720" bIns="0" rtlCol="0" anchor="b">
            <a:normAutofit/>
          </a:bodyPr>
          <a:lstStyle>
            <a:lvl1pPr marL="0" indent="0" algn="l" rtl="0" eaLnBrk="1" latinLnBrk="0" hangingPunct="1">
              <a:spcBef>
                <a:spcPts val="0"/>
              </a:spcBef>
              <a:buClr>
                <a:schemeClr val="accent1"/>
              </a:buClr>
              <a:buSzPct val="80000"/>
              <a:buFont typeface="Wingdings 2"/>
              <a:buNone/>
              <a:defRPr kumimoji="0" sz="2000" kern="1200">
                <a:solidFill>
                  <a:srgbClr val="FFFFFF"/>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accent3"/>
              </a:buClr>
              <a:buFont typeface="Arial"/>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accent4"/>
              </a:buClr>
              <a:buFont typeface="Arial"/>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accent5"/>
              </a:buClr>
              <a:buFont typeface="Wingdings 3"/>
              <a:buNone/>
              <a:defRPr kumimoji="0" lang="en-US" sz="2000" kern="1200">
                <a:solidFill>
                  <a:schemeClr val="tx1">
                    <a:tint val="75000"/>
                  </a:schemeClr>
                </a:solidFill>
                <a:latin typeface="+mn-lt"/>
                <a:ea typeface="+mn-ea"/>
                <a:cs typeface="+mn-cs"/>
              </a:defRPr>
            </a:lvl5pPr>
            <a:lvl6pPr marL="2286000" indent="0" algn="ctr" rtl="0" eaLnBrk="1" latinLnBrk="0" hangingPunct="1">
              <a:spcBef>
                <a:spcPct val="20000"/>
              </a:spcBef>
              <a:buClr>
                <a:schemeClr val="accent6"/>
              </a:buClr>
              <a:buSzPct val="100000"/>
              <a:buFont typeface="Wingdings 2"/>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Clr>
                <a:schemeClr val="accent1"/>
              </a:buClr>
              <a:buSzPct val="100000"/>
              <a:buFont typeface="Wingdings 2"/>
              <a:buNone/>
              <a:defRPr kumimoji="0" sz="1800" kern="1200">
                <a:solidFill>
                  <a:schemeClr val="tx1">
                    <a:tint val="75000"/>
                  </a:schemeClr>
                </a:solidFill>
                <a:latin typeface="+mn-lt"/>
                <a:ea typeface="+mn-ea"/>
                <a:cs typeface="+mn-cs"/>
              </a:defRPr>
            </a:lvl7pPr>
            <a:lvl8pPr marL="3200400" indent="0" algn="ctr" rtl="0" eaLnBrk="1" latinLnBrk="0" hangingPunct="1">
              <a:spcBef>
                <a:spcPct val="20000"/>
              </a:spcBef>
              <a:buClr>
                <a:schemeClr val="accent2"/>
              </a:buClr>
              <a:buFont typeface="Wingdings 2" pitchFamily="18" charset="2"/>
              <a:buNone/>
              <a:defRPr kumimoji="0" sz="1800" kern="1200">
                <a:solidFill>
                  <a:schemeClr val="tx1">
                    <a:tint val="75000"/>
                  </a:schemeClr>
                </a:solidFill>
                <a:latin typeface="+mn-lt"/>
                <a:ea typeface="+mn-ea"/>
                <a:cs typeface="+mn-cs"/>
              </a:defRPr>
            </a:lvl8pPr>
            <a:lvl9pPr marL="3657600" indent="0" algn="ctr" rtl="0" eaLnBrk="1" latinLnBrk="0" hangingPunct="1">
              <a:spcBef>
                <a:spcPct val="20000"/>
              </a:spcBef>
              <a:buClr>
                <a:schemeClr val="accent3"/>
              </a:buClr>
              <a:buFont typeface="Wingdings 2" pitchFamily="18" charset="2"/>
              <a:buNone/>
              <a:defRPr kumimoji="0" sz="1800" kern="1200" baseline="0">
                <a:solidFill>
                  <a:schemeClr val="tx1">
                    <a:tint val="75000"/>
                  </a:schemeClr>
                </a:solidFill>
                <a:latin typeface="+mn-lt"/>
                <a:ea typeface="+mn-ea"/>
                <a:cs typeface="+mn-cs"/>
              </a:defRPr>
            </a:lvl9pPr>
            <a:extLst/>
          </a:lstStyle>
          <a:p>
            <a:pPr algn="r"/>
            <a:endParaRPr lang="en-CA" dirty="0"/>
          </a:p>
          <a:p>
            <a:pPr algn="r"/>
            <a:r>
              <a:rPr lang="en-CA" dirty="0" err="1">
                <a:solidFill>
                  <a:srgbClr val="FFC000"/>
                </a:solidFill>
              </a:rPr>
              <a:t>Département</a:t>
            </a:r>
            <a:r>
              <a:rPr lang="en-CA" dirty="0">
                <a:solidFill>
                  <a:srgbClr val="FFC000"/>
                </a:solidFill>
              </a:rPr>
              <a:t> </a:t>
            </a:r>
            <a:r>
              <a:rPr lang="en-CA" dirty="0" err="1">
                <a:solidFill>
                  <a:srgbClr val="FFC000"/>
                </a:solidFill>
              </a:rPr>
              <a:t>d’informatique</a:t>
            </a:r>
            <a:endParaRPr lang="en-CA" dirty="0">
              <a:solidFill>
                <a:srgbClr val="FFC000"/>
              </a:solidFill>
            </a:endParaRPr>
          </a:p>
          <a:p>
            <a:pPr algn="r"/>
            <a:r>
              <a:rPr lang="en-CA" sz="2300" dirty="0" err="1">
                <a:solidFill>
                  <a:srgbClr val="FFC000"/>
                </a:solidFill>
              </a:rPr>
              <a:t>Collège</a:t>
            </a:r>
            <a:r>
              <a:rPr lang="en-CA" dirty="0">
                <a:solidFill>
                  <a:srgbClr val="FFC000"/>
                </a:solidFill>
              </a:rPr>
              <a:t> Lionel-</a:t>
            </a:r>
            <a:r>
              <a:rPr lang="en-CA" dirty="0" err="1">
                <a:solidFill>
                  <a:srgbClr val="FFC000"/>
                </a:solidFill>
              </a:rPr>
              <a:t>Groulx</a:t>
            </a:r>
            <a:endParaRPr lang="fr-FR" dirty="0">
              <a:solidFill>
                <a:srgbClr val="FFC000"/>
              </a:solidFill>
            </a:endParaRPr>
          </a:p>
        </p:txBody>
      </p:sp>
    </p:spTree>
    <p:extLst>
      <p:ext uri="{BB962C8B-B14F-4D97-AF65-F5344CB8AC3E}">
        <p14:creationId xmlns:p14="http://schemas.microsoft.com/office/powerpoint/2010/main" val="1317128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r>
              <a:rPr lang="en-CA" dirty="0" smtClean="0"/>
              <a:t>method="get" </a:t>
            </a:r>
            <a:endParaRPr lang="fr-CA" sz="3100" dirty="0"/>
          </a:p>
        </p:txBody>
      </p:sp>
      <p:sp>
        <p:nvSpPr>
          <p:cNvPr id="6" name="Espace réservé du contenu 5"/>
          <p:cNvSpPr>
            <a:spLocks noGrp="1"/>
          </p:cNvSpPr>
          <p:nvPr>
            <p:ph idx="1"/>
          </p:nvPr>
        </p:nvSpPr>
        <p:spPr>
          <a:xfrm>
            <a:off x="315156" y="1100574"/>
            <a:ext cx="8669045" cy="3906432"/>
          </a:xfrm>
        </p:spPr>
        <p:txBody>
          <a:bodyPr>
            <a:normAutofit/>
          </a:bodyPr>
          <a:lstStyle/>
          <a:p>
            <a:pPr marL="118872" indent="0">
              <a:buNone/>
            </a:pPr>
            <a:endParaRPr lang="fr-CA" sz="1800" dirty="0" smtClean="0"/>
          </a:p>
          <a:p>
            <a:r>
              <a:rPr lang="fr-CA" sz="1800" dirty="0" smtClean="0"/>
              <a:t>Méthode peu adaptée car limitée à 255 caractères.</a:t>
            </a:r>
          </a:p>
          <a:p>
            <a:pPr marL="118872" indent="0">
              <a:buNone/>
            </a:pPr>
            <a:endParaRPr lang="fr-CA" sz="1800" dirty="0" smtClean="0"/>
          </a:p>
          <a:p>
            <a:r>
              <a:rPr lang="fr-CA" sz="1800" dirty="0" smtClean="0"/>
              <a:t>Les informations sont envoyées  </a:t>
            </a:r>
            <a:r>
              <a:rPr lang="fr-CA" sz="1800" dirty="0"/>
              <a:t>dans l'adresse de la page (http</a:t>
            </a:r>
            <a:r>
              <a:rPr lang="fr-CA" sz="1800" dirty="0" smtClean="0"/>
              <a:t>://…).</a:t>
            </a:r>
          </a:p>
          <a:p>
            <a:endParaRPr lang="fr-CA" sz="1800" dirty="0"/>
          </a:p>
          <a:p>
            <a:r>
              <a:rPr lang="fr-CA" sz="1800" dirty="0" smtClean="0"/>
              <a:t> </a:t>
            </a:r>
            <a:r>
              <a:rPr lang="fr-CA" sz="1800" dirty="0"/>
              <a:t>La plupart du temps, je vous recommande d'utiliser l'autre méthode :post.</a:t>
            </a:r>
          </a:p>
        </p:txBody>
      </p:sp>
    </p:spTree>
    <p:extLst>
      <p:ext uri="{BB962C8B-B14F-4D97-AF65-F5344CB8AC3E}">
        <p14:creationId xmlns:p14="http://schemas.microsoft.com/office/powerpoint/2010/main" val="1153668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r>
              <a:rPr lang="en-CA" dirty="0" smtClean="0"/>
              <a:t>method="post"  </a:t>
            </a:r>
            <a:endParaRPr lang="fr-CA" sz="3100" dirty="0"/>
          </a:p>
        </p:txBody>
      </p:sp>
      <p:sp>
        <p:nvSpPr>
          <p:cNvPr id="6" name="Espace réservé du contenu 5"/>
          <p:cNvSpPr>
            <a:spLocks noGrp="1"/>
          </p:cNvSpPr>
          <p:nvPr>
            <p:ph idx="1"/>
          </p:nvPr>
        </p:nvSpPr>
        <p:spPr>
          <a:xfrm>
            <a:off x="315156" y="1100574"/>
            <a:ext cx="8669045" cy="3906432"/>
          </a:xfrm>
        </p:spPr>
        <p:txBody>
          <a:bodyPr>
            <a:normAutofit fontScale="85000" lnSpcReduction="10000"/>
          </a:bodyPr>
          <a:lstStyle/>
          <a:p>
            <a:pPr marL="118872" indent="0">
              <a:buNone/>
            </a:pPr>
            <a:r>
              <a:rPr lang="fr-CA" sz="2600" dirty="0" smtClean="0"/>
              <a:t>L'attribut </a:t>
            </a:r>
            <a:r>
              <a:rPr lang="fr-CA" sz="2600" dirty="0" err="1" smtClean="0"/>
              <a:t>method</a:t>
            </a:r>
            <a:r>
              <a:rPr lang="fr-CA" sz="2600" dirty="0" smtClean="0"/>
              <a:t>="post"  </a:t>
            </a:r>
            <a:endParaRPr lang="fr-CA" sz="2600" dirty="0"/>
          </a:p>
          <a:p>
            <a:pPr marL="118872" indent="0">
              <a:buNone/>
            </a:pPr>
            <a:endParaRPr lang="fr-CA" sz="1800" dirty="0" smtClean="0"/>
          </a:p>
          <a:p>
            <a:pPr marL="118872" indent="0">
              <a:buNone/>
            </a:pPr>
            <a:r>
              <a:rPr lang="fr-CA" sz="1800" dirty="0" smtClean="0"/>
              <a:t>Si </a:t>
            </a:r>
            <a:r>
              <a:rPr lang="fr-CA" sz="1800" dirty="0"/>
              <a:t>un formulaire est envoyé avec cette méthode, les données sont ajoutées au corps de la requête HTTP.</a:t>
            </a:r>
            <a:endParaRPr lang="fr-CA" sz="1800" dirty="0" smtClean="0"/>
          </a:p>
          <a:p>
            <a:pPr marL="118872" indent="0">
              <a:buNone/>
            </a:pPr>
            <a:r>
              <a:rPr lang="fr-CA" sz="1800" dirty="0" smtClean="0"/>
              <a:t>Exemple:</a:t>
            </a:r>
          </a:p>
          <a:p>
            <a:pPr marL="118872" indent="0">
              <a:buNone/>
            </a:pPr>
            <a:r>
              <a:rPr lang="fr-CA" sz="1800" dirty="0"/>
              <a:t>&lt;</a:t>
            </a:r>
            <a:r>
              <a:rPr lang="fr-CA" sz="1800" dirty="0" err="1"/>
              <a:t>form</a:t>
            </a:r>
            <a:r>
              <a:rPr lang="fr-CA" sz="1800" dirty="0"/>
              <a:t> action="http://foo.com" </a:t>
            </a:r>
            <a:r>
              <a:rPr lang="fr-CA" sz="1800" dirty="0" err="1"/>
              <a:t>method</a:t>
            </a:r>
            <a:r>
              <a:rPr lang="fr-CA" sz="1800" dirty="0" smtClean="0"/>
              <a:t>="post" &gt;</a:t>
            </a:r>
            <a:endParaRPr lang="fr-CA" sz="1800" dirty="0"/>
          </a:p>
          <a:p>
            <a:pPr marL="118872" indent="0">
              <a:buNone/>
            </a:pPr>
            <a:r>
              <a:rPr lang="fr-CA" sz="1800" dirty="0"/>
              <a:t>  &lt;div&gt;</a:t>
            </a:r>
          </a:p>
          <a:p>
            <a:pPr marL="118872" indent="0">
              <a:buNone/>
            </a:pPr>
            <a:r>
              <a:rPr lang="fr-CA" sz="1800" dirty="0"/>
              <a:t>    &lt;label for</a:t>
            </a:r>
            <a:r>
              <a:rPr lang="fr-CA" sz="1800" dirty="0" smtClean="0"/>
              <a:t>="nom"&gt;</a:t>
            </a:r>
            <a:r>
              <a:rPr lang="fr-CA" sz="1800" dirty="0"/>
              <a:t>Quel </a:t>
            </a:r>
            <a:r>
              <a:rPr lang="fr-CA" sz="1800" dirty="0" smtClean="0"/>
              <a:t>est votre nom ?&lt;/</a:t>
            </a:r>
            <a:r>
              <a:rPr lang="fr-CA" sz="1800" dirty="0"/>
              <a:t>label&gt;</a:t>
            </a:r>
          </a:p>
          <a:p>
            <a:pPr marL="118872" indent="0">
              <a:buNone/>
            </a:pPr>
            <a:r>
              <a:rPr lang="fr-CA" sz="1800" dirty="0"/>
              <a:t>    &lt;input </a:t>
            </a:r>
            <a:r>
              <a:rPr lang="fr-CA" sz="1800" dirty="0" err="1"/>
              <a:t>name</a:t>
            </a:r>
            <a:r>
              <a:rPr lang="fr-CA" sz="1800" dirty="0" smtClean="0"/>
              <a:t>="nom"  id="nom" </a:t>
            </a:r>
            <a:r>
              <a:rPr lang="fr-CA" sz="1800" dirty="0" err="1" smtClean="0"/>
              <a:t>placeholder</a:t>
            </a:r>
            <a:r>
              <a:rPr lang="fr-CA" sz="1800" dirty="0" smtClean="0"/>
              <a:t>="Ex.: Pierre" &gt;</a:t>
            </a:r>
            <a:endParaRPr lang="fr-CA" sz="1800" dirty="0"/>
          </a:p>
          <a:p>
            <a:pPr marL="118872" indent="0">
              <a:buNone/>
            </a:pPr>
            <a:r>
              <a:rPr lang="fr-CA" sz="1800" dirty="0"/>
              <a:t>  &lt;/div&gt;</a:t>
            </a:r>
          </a:p>
          <a:p>
            <a:pPr marL="118872" indent="0">
              <a:buNone/>
            </a:pPr>
            <a:r>
              <a:rPr lang="fr-CA" sz="1800" dirty="0"/>
              <a:t>  </a:t>
            </a:r>
            <a:r>
              <a:rPr lang="fr-CA" sz="1800" dirty="0" smtClean="0"/>
              <a:t>  </a:t>
            </a:r>
            <a:r>
              <a:rPr lang="fr-CA" sz="1800" dirty="0"/>
              <a:t>&lt;div&gt;</a:t>
            </a:r>
          </a:p>
          <a:p>
            <a:pPr marL="118872" indent="0">
              <a:buNone/>
            </a:pPr>
            <a:r>
              <a:rPr lang="fr-CA" sz="1800" dirty="0"/>
              <a:t>    &lt;</a:t>
            </a:r>
            <a:r>
              <a:rPr lang="fr-CA" sz="1800" dirty="0" err="1" smtClean="0"/>
              <a:t>button</a:t>
            </a:r>
            <a:r>
              <a:rPr lang="fr-CA" sz="1800" dirty="0" smtClean="0"/>
              <a:t> type="</a:t>
            </a:r>
            <a:r>
              <a:rPr lang="fr-CA" sz="1800" dirty="0" err="1" smtClean="0"/>
              <a:t>submit</a:t>
            </a:r>
            <a:r>
              <a:rPr lang="fr-CA" sz="1800" dirty="0" smtClean="0"/>
              <a:t>" &gt;Envoyer&lt;/</a:t>
            </a:r>
            <a:r>
              <a:rPr lang="fr-CA" sz="1800" dirty="0" err="1"/>
              <a:t>button</a:t>
            </a:r>
            <a:r>
              <a:rPr lang="fr-CA" sz="1800" dirty="0"/>
              <a:t>&gt;</a:t>
            </a:r>
          </a:p>
          <a:p>
            <a:pPr marL="118872" indent="0">
              <a:buNone/>
            </a:pPr>
            <a:r>
              <a:rPr lang="fr-CA" sz="1800" dirty="0"/>
              <a:t>  &lt;/div&gt;</a:t>
            </a:r>
          </a:p>
          <a:p>
            <a:pPr marL="118872" indent="0">
              <a:buNone/>
            </a:pPr>
            <a:r>
              <a:rPr lang="fr-CA" sz="1800" dirty="0"/>
              <a:t>&lt;/</a:t>
            </a:r>
            <a:r>
              <a:rPr lang="fr-CA" sz="1800" dirty="0" err="1"/>
              <a:t>form</a:t>
            </a:r>
            <a:r>
              <a:rPr lang="fr-CA" sz="1800" dirty="0"/>
              <a:t>&gt;</a:t>
            </a:r>
            <a:endParaRPr lang="fr-CA" sz="1800" dirty="0" smtClean="0"/>
          </a:p>
        </p:txBody>
      </p:sp>
      <p:sp>
        <p:nvSpPr>
          <p:cNvPr id="3" name="TextBox 2"/>
          <p:cNvSpPr txBox="1"/>
          <p:nvPr/>
        </p:nvSpPr>
        <p:spPr>
          <a:xfrm>
            <a:off x="4474346" y="3648722"/>
            <a:ext cx="4429957" cy="738664"/>
          </a:xfrm>
          <a:prstGeom prst="rect">
            <a:avLst/>
          </a:prstGeom>
          <a:noFill/>
        </p:spPr>
        <p:txBody>
          <a:bodyPr wrap="square" rtlCol="0">
            <a:spAutoFit/>
          </a:bodyPr>
          <a:lstStyle/>
          <a:p>
            <a:r>
              <a:rPr lang="fr-CA" sz="1400" dirty="0" smtClean="0"/>
              <a:t>Un bloc de données est envoyé au serveur.  Ce dernier devra ensuite décortiquer l’information de façon appropriée.</a:t>
            </a:r>
            <a:endParaRPr lang="fr-CA" sz="1400" dirty="0"/>
          </a:p>
        </p:txBody>
      </p:sp>
      <p:cxnSp>
        <p:nvCxnSpPr>
          <p:cNvPr id="5" name="Straight Arrow Connector 4"/>
          <p:cNvCxnSpPr/>
          <p:nvPr/>
        </p:nvCxnSpPr>
        <p:spPr>
          <a:xfrm flipV="1">
            <a:off x="3719743" y="4018053"/>
            <a:ext cx="720000" cy="2254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8534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r>
              <a:rPr lang="en-CA" dirty="0" smtClean="0"/>
              <a:t>method="post"  </a:t>
            </a:r>
            <a:endParaRPr lang="fr-CA" sz="3100" dirty="0"/>
          </a:p>
        </p:txBody>
      </p:sp>
      <p:sp>
        <p:nvSpPr>
          <p:cNvPr id="6" name="Espace réservé du contenu 5"/>
          <p:cNvSpPr>
            <a:spLocks noGrp="1"/>
          </p:cNvSpPr>
          <p:nvPr>
            <p:ph idx="1"/>
          </p:nvPr>
        </p:nvSpPr>
        <p:spPr>
          <a:xfrm>
            <a:off x="315156" y="1100574"/>
            <a:ext cx="8669045" cy="3906432"/>
          </a:xfrm>
        </p:spPr>
        <p:txBody>
          <a:bodyPr>
            <a:normAutofit/>
          </a:bodyPr>
          <a:lstStyle/>
          <a:p>
            <a:pPr marL="118872" indent="0">
              <a:buNone/>
            </a:pPr>
            <a:endParaRPr lang="fr-CA" sz="1800" dirty="0" smtClean="0"/>
          </a:p>
          <a:p>
            <a:r>
              <a:rPr lang="fr-CA" sz="1800" dirty="0" smtClean="0"/>
              <a:t>Permet d’envoyer un grand nombre d’information</a:t>
            </a:r>
          </a:p>
          <a:p>
            <a:pPr marL="118872" indent="0">
              <a:buNone/>
            </a:pPr>
            <a:endParaRPr lang="fr-CA" sz="1800" dirty="0" smtClean="0"/>
          </a:p>
          <a:p>
            <a:r>
              <a:rPr lang="fr-CA" sz="1800" dirty="0" smtClean="0"/>
              <a:t>Les données ne transitent pas par la barre d’adresse.</a:t>
            </a:r>
          </a:p>
          <a:p>
            <a:pPr marL="118872" indent="0">
              <a:buNone/>
            </a:pPr>
            <a:endParaRPr lang="fr-CA" sz="1800" dirty="0" smtClean="0"/>
          </a:p>
          <a:p>
            <a:r>
              <a:rPr lang="fr-CA" sz="1800" dirty="0" smtClean="0"/>
              <a:t>C’est la méthode la plus appropriée.</a:t>
            </a:r>
            <a:endParaRPr lang="fr-CA" sz="1800" dirty="0"/>
          </a:p>
        </p:txBody>
      </p:sp>
    </p:spTree>
    <p:extLst>
      <p:ext uri="{BB962C8B-B14F-4D97-AF65-F5344CB8AC3E}">
        <p14:creationId xmlns:p14="http://schemas.microsoft.com/office/powerpoint/2010/main" val="254229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r>
              <a:rPr lang="en-CA" dirty="0" smtClean="0"/>
              <a:t>method et action</a:t>
            </a:r>
            <a:r>
              <a:rPr lang="en-CA" sz="3100" dirty="0" smtClean="0"/>
              <a:t> </a:t>
            </a:r>
            <a:br>
              <a:rPr lang="en-CA" sz="3100" dirty="0" smtClean="0"/>
            </a:br>
            <a:endParaRPr lang="fr-CA" sz="3100" dirty="0"/>
          </a:p>
        </p:txBody>
      </p:sp>
      <p:sp>
        <p:nvSpPr>
          <p:cNvPr id="6" name="Espace réservé du contenu 5"/>
          <p:cNvSpPr>
            <a:spLocks noGrp="1"/>
          </p:cNvSpPr>
          <p:nvPr>
            <p:ph idx="1"/>
          </p:nvPr>
        </p:nvSpPr>
        <p:spPr>
          <a:xfrm>
            <a:off x="315156" y="1100574"/>
            <a:ext cx="8669045" cy="3906432"/>
          </a:xfrm>
        </p:spPr>
        <p:txBody>
          <a:bodyPr>
            <a:normAutofit/>
          </a:bodyPr>
          <a:lstStyle/>
          <a:p>
            <a:pPr marL="118872" indent="0">
              <a:buNone/>
            </a:pPr>
            <a:r>
              <a:rPr lang="fr-CA" sz="1800" dirty="0" smtClean="0"/>
              <a:t>Pour le moment, nous utiliserons la structure suivante:</a:t>
            </a:r>
          </a:p>
          <a:p>
            <a:pPr marL="118872" indent="0">
              <a:buNone/>
            </a:pPr>
            <a:endParaRPr lang="fr-CA" sz="1800" dirty="0"/>
          </a:p>
          <a:p>
            <a:pPr marL="118872" indent="0">
              <a:buNone/>
            </a:pPr>
            <a:r>
              <a:rPr lang="fr-CA" sz="1800" dirty="0" smtClean="0"/>
              <a:t>&lt;</a:t>
            </a:r>
            <a:r>
              <a:rPr lang="fr-CA" sz="1800" dirty="0" err="1" smtClean="0"/>
              <a:t>form</a:t>
            </a:r>
            <a:r>
              <a:rPr lang="fr-CA" sz="1800" dirty="0" smtClean="0"/>
              <a:t>&gt;</a:t>
            </a:r>
          </a:p>
          <a:p>
            <a:pPr marL="118872" indent="0">
              <a:buNone/>
            </a:pPr>
            <a:endParaRPr lang="fr-CA" sz="1800" dirty="0" smtClean="0"/>
          </a:p>
          <a:p>
            <a:pPr marL="118872" indent="0">
              <a:buNone/>
            </a:pPr>
            <a:r>
              <a:rPr lang="fr-CA" sz="1800" dirty="0" smtClean="0"/>
              <a:t>&lt;/</a:t>
            </a:r>
            <a:r>
              <a:rPr lang="fr-CA" sz="1800" dirty="0" err="1" smtClean="0"/>
              <a:t>form</a:t>
            </a:r>
            <a:r>
              <a:rPr lang="fr-CA" sz="1800" dirty="0" smtClean="0"/>
              <a:t>&gt;</a:t>
            </a:r>
          </a:p>
          <a:p>
            <a:pPr marL="118872" indent="0">
              <a:buNone/>
            </a:pPr>
            <a:endParaRPr lang="fr-CA" sz="1800" dirty="0"/>
          </a:p>
          <a:p>
            <a:pPr marL="118872" indent="0">
              <a:buNone/>
            </a:pPr>
            <a:r>
              <a:rPr lang="fr-CA" sz="1800" dirty="0"/>
              <a:t>Sans attribut, comme ci-dessous, les données </a:t>
            </a:r>
            <a:r>
              <a:rPr lang="fr-CA" sz="1800" dirty="0" smtClean="0"/>
              <a:t>du formulaire </a:t>
            </a:r>
            <a:r>
              <a:rPr lang="fr-CA" sz="1800" dirty="0"/>
              <a:t>sont envoyées à la même page que celle du formulaire.</a:t>
            </a:r>
          </a:p>
          <a:p>
            <a:pPr marL="118872" indent="0">
              <a:buNone/>
            </a:pPr>
            <a:endParaRPr lang="fr-CA" sz="1800" dirty="0" smtClean="0"/>
          </a:p>
          <a:p>
            <a:pPr marL="118872" indent="0">
              <a:buNone/>
            </a:pPr>
            <a:r>
              <a:rPr lang="fr-CA" sz="1800" dirty="0" smtClean="0"/>
              <a:t>Nous verrons plus tard l’usage concret des attributs « action » et « </a:t>
            </a:r>
            <a:r>
              <a:rPr lang="fr-CA" sz="1800" dirty="0" err="1" smtClean="0"/>
              <a:t>method</a:t>
            </a:r>
            <a:r>
              <a:rPr lang="fr-CA" sz="1800" dirty="0" smtClean="0"/>
              <a:t> ».</a:t>
            </a:r>
          </a:p>
        </p:txBody>
      </p:sp>
    </p:spTree>
    <p:extLst>
      <p:ext uri="{BB962C8B-B14F-4D97-AF65-F5344CB8AC3E}">
        <p14:creationId xmlns:p14="http://schemas.microsoft.com/office/powerpoint/2010/main" val="2261511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Exemple</a:t>
            </a:r>
            <a:r>
              <a:rPr lang="en-CA" dirty="0" smtClean="0"/>
              <a:t> de </a:t>
            </a:r>
            <a:r>
              <a:rPr lang="en-CA" dirty="0" err="1" smtClean="0"/>
              <a:t>formulaire</a:t>
            </a:r>
            <a:r>
              <a:rPr lang="en-CA" dirty="0" smtClean="0"/>
              <a:t/>
            </a:r>
            <a:br>
              <a:rPr lang="en-CA" dirty="0" smtClean="0"/>
            </a:br>
            <a:endParaRPr lang="fr-CA" sz="3100"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21690" y="1047308"/>
            <a:ext cx="7923320" cy="3862043"/>
          </a:xfrm>
        </p:spPr>
        <p:txBody>
          <a:bodyPr>
            <a:normAutofit fontScale="77500" lnSpcReduction="20000"/>
          </a:bodyPr>
          <a:lstStyle/>
          <a:p>
            <a:pPr marL="118872" indent="0">
              <a:lnSpc>
                <a:spcPct val="114000"/>
              </a:lnSpc>
              <a:buNone/>
            </a:pPr>
            <a:r>
              <a:rPr lang="fr-CA" sz="1700" dirty="0" smtClean="0">
                <a:latin typeface="+mj-lt"/>
              </a:rPr>
              <a:t>&lt;</a:t>
            </a:r>
            <a:r>
              <a:rPr lang="fr-CA" sz="1700" dirty="0" err="1">
                <a:latin typeface="+mj-lt"/>
              </a:rPr>
              <a:t>form</a:t>
            </a:r>
            <a:r>
              <a:rPr lang="fr-CA" sz="1700" dirty="0">
                <a:latin typeface="+mj-lt"/>
              </a:rPr>
              <a:t> </a:t>
            </a:r>
            <a:r>
              <a:rPr lang="fr-CA" sz="1700" dirty="0" smtClean="0">
                <a:latin typeface="+mj-lt"/>
              </a:rPr>
              <a:t>&gt;</a:t>
            </a:r>
            <a:endParaRPr lang="fr-CA" sz="1700" dirty="0">
              <a:latin typeface="+mj-lt"/>
            </a:endParaRPr>
          </a:p>
          <a:p>
            <a:pPr marL="118872" indent="0">
              <a:lnSpc>
                <a:spcPct val="114000"/>
              </a:lnSpc>
              <a:buNone/>
            </a:pPr>
            <a:r>
              <a:rPr lang="fr-CA" sz="1700" dirty="0">
                <a:latin typeface="+mj-lt"/>
              </a:rPr>
              <a:t> </a:t>
            </a:r>
            <a:r>
              <a:rPr lang="fr-CA" sz="1700" dirty="0" smtClean="0">
                <a:latin typeface="+mj-lt"/>
              </a:rPr>
              <a:t>   </a:t>
            </a:r>
            <a:r>
              <a:rPr lang="fr-CA" sz="1700" dirty="0">
                <a:latin typeface="+mj-lt"/>
              </a:rPr>
              <a:t>&lt;</a:t>
            </a:r>
            <a:r>
              <a:rPr lang="fr-CA" sz="1700" dirty="0" err="1">
                <a:latin typeface="+mj-lt"/>
              </a:rPr>
              <a:t>fieldset</a:t>
            </a:r>
            <a:r>
              <a:rPr lang="fr-CA" sz="1700" dirty="0">
                <a:latin typeface="+mj-lt"/>
              </a:rPr>
              <a:t>&gt;</a:t>
            </a:r>
          </a:p>
          <a:p>
            <a:pPr marL="118872" indent="0">
              <a:lnSpc>
                <a:spcPct val="114000"/>
              </a:lnSpc>
              <a:buNone/>
            </a:pPr>
            <a:r>
              <a:rPr lang="fr-CA" sz="1700" dirty="0">
                <a:latin typeface="+mj-lt"/>
              </a:rPr>
              <a:t>       &lt;</a:t>
            </a:r>
            <a:r>
              <a:rPr lang="fr-CA" sz="1700" dirty="0" err="1">
                <a:latin typeface="+mj-lt"/>
              </a:rPr>
              <a:t>legend</a:t>
            </a:r>
            <a:r>
              <a:rPr lang="fr-CA" sz="1700" dirty="0">
                <a:latin typeface="+mj-lt"/>
              </a:rPr>
              <a:t>&gt;Vos coordonnées&lt;/</a:t>
            </a:r>
            <a:r>
              <a:rPr lang="fr-CA" sz="1700" dirty="0" err="1" smtClean="0">
                <a:latin typeface="+mj-lt"/>
              </a:rPr>
              <a:t>legend</a:t>
            </a:r>
            <a:endParaRPr lang="fr-CA" sz="1700" dirty="0">
              <a:latin typeface="+mj-lt"/>
            </a:endParaRPr>
          </a:p>
          <a:p>
            <a:pPr marL="118872" indent="0">
              <a:lnSpc>
                <a:spcPct val="114000"/>
              </a:lnSpc>
              <a:buNone/>
            </a:pPr>
            <a:r>
              <a:rPr lang="fr-CA" sz="1700" dirty="0">
                <a:latin typeface="+mj-lt"/>
              </a:rPr>
              <a:t>       &lt;label for="nom"&gt;Quel est votre nom ?&lt;/label&gt;</a:t>
            </a:r>
          </a:p>
          <a:p>
            <a:pPr marL="118872" indent="0">
              <a:lnSpc>
                <a:spcPct val="114000"/>
              </a:lnSpc>
              <a:buNone/>
            </a:pPr>
            <a:r>
              <a:rPr lang="fr-CA" sz="1700" dirty="0">
                <a:latin typeface="+mj-lt"/>
              </a:rPr>
              <a:t>       &lt;input type="</a:t>
            </a:r>
            <a:r>
              <a:rPr lang="fr-CA" sz="1700" dirty="0" err="1">
                <a:latin typeface="+mj-lt"/>
              </a:rPr>
              <a:t>text</a:t>
            </a:r>
            <a:r>
              <a:rPr lang="fr-CA" sz="1700" dirty="0">
                <a:latin typeface="+mj-lt"/>
              </a:rPr>
              <a:t>" </a:t>
            </a:r>
            <a:r>
              <a:rPr lang="fr-CA" sz="1700" dirty="0" err="1">
                <a:latin typeface="+mj-lt"/>
              </a:rPr>
              <a:t>name</a:t>
            </a:r>
            <a:r>
              <a:rPr lang="fr-CA" sz="1700" dirty="0">
                <a:latin typeface="+mj-lt"/>
              </a:rPr>
              <a:t>="nom" id="nom" </a:t>
            </a:r>
            <a:r>
              <a:rPr lang="fr-CA" sz="1700" dirty="0" smtClean="0">
                <a:latin typeface="+mj-lt"/>
              </a:rPr>
              <a:t>&gt;</a:t>
            </a:r>
            <a:endParaRPr lang="fr-CA" sz="1700" dirty="0">
              <a:latin typeface="+mj-lt"/>
            </a:endParaRPr>
          </a:p>
          <a:p>
            <a:pPr marL="118872" indent="0">
              <a:lnSpc>
                <a:spcPct val="114000"/>
              </a:lnSpc>
              <a:buNone/>
            </a:pPr>
            <a:endParaRPr lang="fr-CA" sz="1700" dirty="0">
              <a:latin typeface="+mj-lt"/>
            </a:endParaRPr>
          </a:p>
          <a:p>
            <a:pPr marL="118872" indent="0">
              <a:lnSpc>
                <a:spcPct val="114000"/>
              </a:lnSpc>
              <a:buNone/>
            </a:pPr>
            <a:r>
              <a:rPr lang="fr-CA" sz="1700" dirty="0">
                <a:latin typeface="+mj-lt"/>
              </a:rPr>
              <a:t>       &lt;label for="</a:t>
            </a:r>
            <a:r>
              <a:rPr lang="fr-CA" sz="1700" dirty="0" err="1">
                <a:latin typeface="+mj-lt"/>
              </a:rPr>
              <a:t>prenom</a:t>
            </a:r>
            <a:r>
              <a:rPr lang="fr-CA" sz="1700" dirty="0">
                <a:latin typeface="+mj-lt"/>
              </a:rPr>
              <a:t>"&gt;Quel est votre prénom ?&lt;/label&gt;</a:t>
            </a:r>
          </a:p>
          <a:p>
            <a:pPr marL="118872" indent="0">
              <a:lnSpc>
                <a:spcPct val="114000"/>
              </a:lnSpc>
              <a:buNone/>
            </a:pPr>
            <a:r>
              <a:rPr lang="fr-CA" sz="1700" dirty="0">
                <a:latin typeface="+mj-lt"/>
              </a:rPr>
              <a:t>       &lt;input type="</a:t>
            </a:r>
            <a:r>
              <a:rPr lang="fr-CA" sz="1700" dirty="0" err="1">
                <a:latin typeface="+mj-lt"/>
              </a:rPr>
              <a:t>text</a:t>
            </a:r>
            <a:r>
              <a:rPr lang="fr-CA" sz="1700" dirty="0">
                <a:latin typeface="+mj-lt"/>
              </a:rPr>
              <a:t>" </a:t>
            </a:r>
            <a:r>
              <a:rPr lang="fr-CA" sz="1700" dirty="0" err="1">
                <a:latin typeface="+mj-lt"/>
              </a:rPr>
              <a:t>name</a:t>
            </a:r>
            <a:r>
              <a:rPr lang="fr-CA" sz="1700" dirty="0">
                <a:latin typeface="+mj-lt"/>
              </a:rPr>
              <a:t>="</a:t>
            </a:r>
            <a:r>
              <a:rPr lang="fr-CA" sz="1700" dirty="0" err="1">
                <a:latin typeface="+mj-lt"/>
              </a:rPr>
              <a:t>prenom</a:t>
            </a:r>
            <a:r>
              <a:rPr lang="fr-CA" sz="1700" dirty="0">
                <a:latin typeface="+mj-lt"/>
              </a:rPr>
              <a:t>" id="</a:t>
            </a:r>
            <a:r>
              <a:rPr lang="fr-CA" sz="1700" dirty="0" err="1">
                <a:latin typeface="+mj-lt"/>
              </a:rPr>
              <a:t>prenom</a:t>
            </a:r>
            <a:r>
              <a:rPr lang="fr-CA" sz="1700" dirty="0">
                <a:latin typeface="+mj-lt"/>
              </a:rPr>
              <a:t>" </a:t>
            </a:r>
            <a:r>
              <a:rPr lang="fr-CA" sz="1700" dirty="0" smtClean="0">
                <a:latin typeface="+mj-lt"/>
              </a:rPr>
              <a:t>&gt;</a:t>
            </a:r>
            <a:endParaRPr lang="fr-CA" sz="1700" dirty="0">
              <a:latin typeface="+mj-lt"/>
            </a:endParaRPr>
          </a:p>
          <a:p>
            <a:pPr marL="118872" indent="0">
              <a:lnSpc>
                <a:spcPct val="114000"/>
              </a:lnSpc>
              <a:buNone/>
            </a:pPr>
            <a:r>
              <a:rPr lang="fr-CA" sz="1700" dirty="0">
                <a:latin typeface="+mj-lt"/>
              </a:rPr>
              <a:t> </a:t>
            </a:r>
          </a:p>
          <a:p>
            <a:pPr marL="118872" indent="0">
              <a:lnSpc>
                <a:spcPct val="114000"/>
              </a:lnSpc>
              <a:buNone/>
            </a:pPr>
            <a:r>
              <a:rPr lang="fr-CA" sz="1700" dirty="0">
                <a:latin typeface="+mj-lt"/>
              </a:rPr>
              <a:t>       &lt;label for="email"&gt;Quel est votre e-mail ?&lt;/label&gt;</a:t>
            </a:r>
          </a:p>
          <a:p>
            <a:pPr marL="118872" indent="0">
              <a:lnSpc>
                <a:spcPct val="114000"/>
              </a:lnSpc>
              <a:buNone/>
            </a:pPr>
            <a:r>
              <a:rPr lang="fr-CA" sz="1700" dirty="0">
                <a:latin typeface="+mj-lt"/>
              </a:rPr>
              <a:t>       &lt;input type</a:t>
            </a:r>
            <a:r>
              <a:rPr lang="fr-CA" sz="1700" dirty="0" smtClean="0">
                <a:latin typeface="+mj-lt"/>
              </a:rPr>
              <a:t>="</a:t>
            </a:r>
            <a:r>
              <a:rPr lang="fr-CA" sz="1700" dirty="0" err="1" smtClean="0">
                <a:latin typeface="+mj-lt"/>
              </a:rPr>
              <a:t>text</a:t>
            </a:r>
            <a:r>
              <a:rPr lang="fr-CA" sz="1700" dirty="0" smtClean="0">
                <a:latin typeface="+mj-lt"/>
              </a:rPr>
              <a:t>"  </a:t>
            </a:r>
            <a:r>
              <a:rPr lang="fr-CA" sz="1700" dirty="0" err="1">
                <a:latin typeface="+mj-lt"/>
              </a:rPr>
              <a:t>name</a:t>
            </a:r>
            <a:r>
              <a:rPr lang="fr-CA" sz="1700" dirty="0">
                <a:latin typeface="+mj-lt"/>
              </a:rPr>
              <a:t>="email" </a:t>
            </a:r>
            <a:r>
              <a:rPr lang="fr-CA" sz="1700" dirty="0" smtClean="0">
                <a:latin typeface="+mj-lt"/>
              </a:rPr>
              <a:t> id</a:t>
            </a:r>
            <a:r>
              <a:rPr lang="fr-CA" sz="1700" dirty="0">
                <a:latin typeface="+mj-lt"/>
              </a:rPr>
              <a:t>="email" </a:t>
            </a:r>
            <a:r>
              <a:rPr lang="fr-CA" sz="1700" dirty="0" smtClean="0">
                <a:latin typeface="+mj-lt"/>
              </a:rPr>
              <a:t>&gt;</a:t>
            </a:r>
            <a:endParaRPr lang="fr-CA" sz="1700" dirty="0">
              <a:latin typeface="+mj-lt"/>
            </a:endParaRPr>
          </a:p>
          <a:p>
            <a:pPr marL="118872" indent="0">
              <a:lnSpc>
                <a:spcPct val="114000"/>
              </a:lnSpc>
              <a:buNone/>
            </a:pPr>
            <a:r>
              <a:rPr lang="fr-CA" sz="1700" dirty="0">
                <a:latin typeface="+mj-lt"/>
              </a:rPr>
              <a:t> </a:t>
            </a:r>
            <a:r>
              <a:rPr lang="fr-CA" sz="1700" dirty="0" smtClean="0">
                <a:latin typeface="+mj-lt"/>
              </a:rPr>
              <a:t>      &lt;</a:t>
            </a:r>
            <a:r>
              <a:rPr lang="fr-CA" sz="1700" dirty="0">
                <a:latin typeface="+mj-lt"/>
              </a:rPr>
              <a:t>input type="</a:t>
            </a:r>
            <a:r>
              <a:rPr lang="fr-CA" sz="1700" dirty="0" err="1" smtClean="0">
                <a:latin typeface="+mj-lt"/>
              </a:rPr>
              <a:t>submit</a:t>
            </a:r>
            <a:r>
              <a:rPr lang="fr-CA" sz="1700" dirty="0" smtClean="0">
                <a:latin typeface="+mj-lt"/>
              </a:rPr>
              <a:t>"   </a:t>
            </a:r>
            <a:r>
              <a:rPr lang="fr-CA" sz="1700" dirty="0">
                <a:latin typeface="+mj-lt"/>
              </a:rPr>
              <a:t>value="Envoyer" </a:t>
            </a:r>
            <a:r>
              <a:rPr lang="fr-CA" sz="1700" dirty="0" smtClean="0">
                <a:latin typeface="+mj-lt"/>
              </a:rPr>
              <a:t>&gt;</a:t>
            </a:r>
            <a:endParaRPr lang="fr-CA" sz="1700" dirty="0">
              <a:latin typeface="+mj-lt"/>
            </a:endParaRPr>
          </a:p>
          <a:p>
            <a:pPr marL="118872" indent="0">
              <a:lnSpc>
                <a:spcPct val="114000"/>
              </a:lnSpc>
              <a:buNone/>
            </a:pPr>
            <a:r>
              <a:rPr lang="fr-CA" sz="1700" dirty="0">
                <a:latin typeface="+mj-lt"/>
              </a:rPr>
              <a:t>   &lt;/</a:t>
            </a:r>
            <a:r>
              <a:rPr lang="fr-CA" sz="1700" dirty="0" err="1">
                <a:latin typeface="+mj-lt"/>
              </a:rPr>
              <a:t>fieldset</a:t>
            </a:r>
            <a:r>
              <a:rPr lang="fr-CA" sz="1700" dirty="0" smtClean="0">
                <a:latin typeface="+mj-lt"/>
              </a:rPr>
              <a:t>&gt;</a:t>
            </a:r>
          </a:p>
          <a:p>
            <a:pPr marL="118872" indent="0">
              <a:lnSpc>
                <a:spcPct val="114000"/>
              </a:lnSpc>
              <a:buNone/>
            </a:pPr>
            <a:r>
              <a:rPr lang="fr-CA" sz="1700" dirty="0" smtClean="0">
                <a:latin typeface="+mj-lt"/>
              </a:rPr>
              <a:t>&lt;/</a:t>
            </a:r>
            <a:r>
              <a:rPr lang="fr-CA" sz="1700" dirty="0" err="1" smtClean="0">
                <a:latin typeface="+mj-lt"/>
              </a:rPr>
              <a:t>form</a:t>
            </a:r>
            <a:r>
              <a:rPr lang="fr-CA" sz="1700" dirty="0" smtClean="0">
                <a:latin typeface="+mj-lt"/>
              </a:rPr>
              <a:t>&gt;</a:t>
            </a:r>
          </a:p>
          <a:p>
            <a:pPr marL="118872" indent="0">
              <a:lnSpc>
                <a:spcPct val="114000"/>
              </a:lnSpc>
              <a:buNone/>
            </a:pPr>
            <a:endParaRPr lang="en-CA" sz="2500" dirty="0">
              <a:latin typeface="+mj-lt"/>
            </a:endParaRPr>
          </a:p>
          <a:p>
            <a:pPr marL="118872" indent="0">
              <a:lnSpc>
                <a:spcPct val="114000"/>
              </a:lnSpc>
              <a:buNone/>
            </a:pPr>
            <a:endParaRPr lang="fr-CA" sz="2500" dirty="0" smtClean="0">
              <a:latin typeface="+mj-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728" y="1315906"/>
            <a:ext cx="4842966" cy="1309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4800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Exemple</a:t>
            </a:r>
            <a:r>
              <a:rPr lang="en-CA" dirty="0" smtClean="0"/>
              <a:t> de </a:t>
            </a:r>
            <a:r>
              <a:rPr lang="en-CA" dirty="0" err="1" smtClean="0"/>
              <a:t>formulaire</a:t>
            </a:r>
            <a:r>
              <a:rPr lang="en-CA" dirty="0" smtClean="0"/>
              <a:t/>
            </a:r>
            <a:br>
              <a:rPr lang="en-CA" dirty="0" smtClean="0"/>
            </a:br>
            <a:endParaRPr lang="fr-CA" sz="3100"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21690" y="1047308"/>
            <a:ext cx="7923320" cy="3862043"/>
          </a:xfrm>
        </p:spPr>
        <p:txBody>
          <a:bodyPr>
            <a:normAutofit/>
          </a:bodyPr>
          <a:lstStyle/>
          <a:p>
            <a:pPr marL="118872" indent="0">
              <a:lnSpc>
                <a:spcPct val="114000"/>
              </a:lnSpc>
              <a:buNone/>
            </a:pPr>
            <a:endParaRPr lang="en-CA" sz="2500" dirty="0">
              <a:latin typeface="+mj-lt"/>
            </a:endParaRPr>
          </a:p>
          <a:p>
            <a:pPr marL="118872" indent="0">
              <a:lnSpc>
                <a:spcPct val="114000"/>
              </a:lnSpc>
              <a:buNone/>
            </a:pPr>
            <a:endParaRPr lang="fr-CA" sz="2500" dirty="0" smtClean="0">
              <a:latin typeface="+mj-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452" y="1315906"/>
            <a:ext cx="7426368" cy="1309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37351" y="2725445"/>
            <a:ext cx="8034292" cy="2031325"/>
          </a:xfrm>
          <a:prstGeom prst="rect">
            <a:avLst/>
          </a:prstGeom>
          <a:noFill/>
        </p:spPr>
        <p:txBody>
          <a:bodyPr wrap="square" rtlCol="0">
            <a:spAutoFit/>
          </a:bodyPr>
          <a:lstStyle/>
          <a:p>
            <a:r>
              <a:rPr lang="fr-CA" dirty="0" smtClean="0"/>
              <a:t>Vous avez sûrement remarqué que l’utilisateur peut entrer à peu près n’importe quel valeur dans les champs et le formulaire sera envoyé tel quel lors d’un clic sur le bouton.  Qu’est-ce qui empêche l’utilisateur d’entrer des chiffres seulement dans le champ du courriel ou un numéro de téléphone dans le nom ?</a:t>
            </a:r>
          </a:p>
          <a:p>
            <a:endParaRPr lang="fr-CA" dirty="0"/>
          </a:p>
          <a:p>
            <a:r>
              <a:rPr lang="fr-CA" dirty="0" smtClean="0"/>
              <a:t>Il faudra donc du côté client, s’assurer que les données entrées sont validées et cohérentes avant l’envoi du formulaire.</a:t>
            </a:r>
            <a:endParaRPr lang="fr-CA" dirty="0"/>
          </a:p>
        </p:txBody>
      </p:sp>
    </p:spTree>
    <p:extLst>
      <p:ext uri="{BB962C8B-B14F-4D97-AF65-F5344CB8AC3E}">
        <p14:creationId xmlns:p14="http://schemas.microsoft.com/office/powerpoint/2010/main" val="269379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err="1" smtClean="0"/>
              <a:t>attributs</a:t>
            </a:r>
            <a:r>
              <a:rPr lang="en-CA" sz="3100" dirty="0" smtClean="0"/>
              <a:t> de </a:t>
            </a:r>
            <a:r>
              <a:rPr lang="en-CA" sz="3100" dirty="0" err="1" smtClean="0"/>
              <a:t>contraintes</a:t>
            </a:r>
            <a:r>
              <a:rPr lang="en-CA" sz="3100" dirty="0" smtClean="0"/>
              <a:t> HTML5</a:t>
            </a:r>
            <a:endParaRPr lang="fr-CA" sz="3100" dirty="0"/>
          </a:p>
        </p:txBody>
      </p:sp>
      <p:sp>
        <p:nvSpPr>
          <p:cNvPr id="6" name="Espace réservé du contenu 5"/>
          <p:cNvSpPr>
            <a:spLocks noGrp="1"/>
          </p:cNvSpPr>
          <p:nvPr>
            <p:ph idx="1"/>
          </p:nvPr>
        </p:nvSpPr>
        <p:spPr/>
        <p:txBody>
          <a:bodyPr>
            <a:normAutofit fontScale="70000" lnSpcReduction="20000"/>
          </a:bodyPr>
          <a:lstStyle/>
          <a:p>
            <a:pPr marL="118872" indent="0">
              <a:buNone/>
            </a:pPr>
            <a:r>
              <a:rPr lang="fr-CA" b="1" dirty="0"/>
              <a:t>L'attribut type pour les inputs</a:t>
            </a:r>
          </a:p>
          <a:p>
            <a:r>
              <a:rPr lang="fr-CA" dirty="0"/>
              <a:t>Pour valider les informations saisies dans une balise  input , il est possible d'utiliser l'attribut  type .</a:t>
            </a:r>
          </a:p>
          <a:p>
            <a:endParaRPr lang="fr-CA" dirty="0"/>
          </a:p>
          <a:p>
            <a:r>
              <a:rPr lang="fr-CA" dirty="0"/>
              <a:t>L'attribut  type  de la balise  input  ne prend pas seulement comme valeurs  </a:t>
            </a:r>
            <a:r>
              <a:rPr lang="fr-CA" dirty="0" err="1"/>
              <a:t>text</a:t>
            </a:r>
            <a:r>
              <a:rPr lang="fr-CA" dirty="0"/>
              <a:t>  et  </a:t>
            </a:r>
            <a:r>
              <a:rPr lang="fr-CA" dirty="0" err="1"/>
              <a:t>password</a:t>
            </a:r>
            <a:r>
              <a:rPr lang="fr-CA" dirty="0"/>
              <a:t> . Cela peut aussi être  email ,  tel ,  URL ,  date  et bien d'autres. </a:t>
            </a:r>
          </a:p>
          <a:p>
            <a:endParaRPr lang="fr-CA" dirty="0"/>
          </a:p>
          <a:p>
            <a:r>
              <a:rPr lang="fr-CA" dirty="0"/>
              <a:t>Lorsque vous ajoutez un élément  input  avec un attribut  type="email" , le navigateur empêchera la soumission du formulaire si ce n'est pas une adresse email correcte.</a:t>
            </a:r>
          </a:p>
        </p:txBody>
      </p:sp>
    </p:spTree>
    <p:extLst>
      <p:ext uri="{BB962C8B-B14F-4D97-AF65-F5344CB8AC3E}">
        <p14:creationId xmlns:p14="http://schemas.microsoft.com/office/powerpoint/2010/main" val="1629887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a:t>Validation </a:t>
            </a:r>
            <a:r>
              <a:rPr lang="en-CA" dirty="0" err="1"/>
              <a:t>côté</a:t>
            </a:r>
            <a:r>
              <a:rPr lang="en-CA" dirty="0"/>
              <a:t> client</a:t>
            </a:r>
            <a:br>
              <a:rPr lang="en-CA" dirty="0"/>
            </a:br>
            <a:r>
              <a:rPr lang="en-CA" sz="3100" dirty="0" err="1"/>
              <a:t>attributs</a:t>
            </a:r>
            <a:r>
              <a:rPr lang="en-CA" sz="3100" dirty="0"/>
              <a:t> de </a:t>
            </a:r>
            <a:r>
              <a:rPr lang="en-CA" sz="3100" dirty="0" err="1"/>
              <a:t>contraintes</a:t>
            </a:r>
            <a:r>
              <a:rPr lang="en-CA" sz="3100" dirty="0"/>
              <a:t> HTML5</a:t>
            </a:r>
            <a:endParaRPr lang="fr-CA" sz="3100" dirty="0"/>
          </a:p>
        </p:txBody>
      </p:sp>
      <p:sp>
        <p:nvSpPr>
          <p:cNvPr id="3" name="Espace réservé du contenu 2"/>
          <p:cNvSpPr>
            <a:spLocks noGrp="1"/>
          </p:cNvSpPr>
          <p:nvPr>
            <p:ph idx="1"/>
          </p:nvPr>
        </p:nvSpPr>
        <p:spPr/>
        <p:txBody>
          <a:bodyPr>
            <a:normAutofit fontScale="47500" lnSpcReduction="20000"/>
          </a:bodyPr>
          <a:lstStyle/>
          <a:p>
            <a:r>
              <a:rPr lang="fr-CA" dirty="0" smtClean="0"/>
              <a:t>En plus des types reliés à la balise input, nous avons aussi les attributs suivants:</a:t>
            </a:r>
            <a:endParaRPr lang="fr-CA" dirty="0"/>
          </a:p>
          <a:p>
            <a:endParaRPr lang="fr-CA" dirty="0"/>
          </a:p>
          <a:p>
            <a:r>
              <a:rPr lang="fr-CA" dirty="0" err="1"/>
              <a:t>required</a:t>
            </a:r>
            <a:r>
              <a:rPr lang="fr-CA" dirty="0"/>
              <a:t>  : fonctionne avec à peu près tous les types de champs. Cela rend obligatoire le remplissage de ce champ </a:t>
            </a:r>
            <a:r>
              <a:rPr lang="fr-CA" dirty="0" smtClean="0"/>
              <a:t>;  Cet attribut est un des plus utilisé.</a:t>
            </a:r>
          </a:p>
          <a:p>
            <a:pPr marL="118872" indent="0">
              <a:buNone/>
            </a:pPr>
            <a:endParaRPr lang="fr-CA" dirty="0"/>
          </a:p>
          <a:p>
            <a:r>
              <a:rPr lang="fr-CA" dirty="0" smtClean="0"/>
              <a:t>min  </a:t>
            </a:r>
            <a:r>
              <a:rPr lang="fr-CA" dirty="0"/>
              <a:t>/  max  : fonctionne avec des champs de type nombre ou date. Cela permet de définir une valeur minimum et une valeur maximum autorisées ;</a:t>
            </a:r>
          </a:p>
          <a:p>
            <a:endParaRPr lang="fr-CA" dirty="0"/>
          </a:p>
          <a:p>
            <a:r>
              <a:rPr lang="fr-CA" dirty="0" err="1" smtClean="0"/>
              <a:t>step</a:t>
            </a:r>
            <a:r>
              <a:rPr lang="fr-CA" dirty="0" smtClean="0"/>
              <a:t>  </a:t>
            </a:r>
            <a:r>
              <a:rPr lang="fr-CA" dirty="0"/>
              <a:t>: fonctionne avec les dates ou les nombres. Cela permet de définir une valeur d'incrément lorsque vous changez la valeur du champ via les flèches ;</a:t>
            </a:r>
          </a:p>
          <a:p>
            <a:endParaRPr lang="fr-CA" dirty="0"/>
          </a:p>
          <a:p>
            <a:r>
              <a:rPr lang="fr-CA" dirty="0" err="1"/>
              <a:t>minlength</a:t>
            </a:r>
            <a:r>
              <a:rPr lang="fr-CA" dirty="0"/>
              <a:t>  /  </a:t>
            </a:r>
            <a:r>
              <a:rPr lang="fr-CA" dirty="0" err="1"/>
              <a:t>maxlength</a:t>
            </a:r>
            <a:r>
              <a:rPr lang="fr-CA" dirty="0"/>
              <a:t>  : fonctionne avec les champs textuels (  </a:t>
            </a:r>
            <a:r>
              <a:rPr lang="fr-CA" dirty="0" err="1"/>
              <a:t>text</a:t>
            </a:r>
            <a:r>
              <a:rPr lang="fr-CA" dirty="0"/>
              <a:t> ,  url ,  tel ,  email ...). Cela permet de définir un nombre de caractères minimum et maximum autorisé.</a:t>
            </a:r>
          </a:p>
        </p:txBody>
      </p:sp>
    </p:spTree>
    <p:extLst>
      <p:ext uri="{BB962C8B-B14F-4D97-AF65-F5344CB8AC3E}">
        <p14:creationId xmlns:p14="http://schemas.microsoft.com/office/powerpoint/2010/main" val="875962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err="1" smtClean="0"/>
              <a:t>attributs</a:t>
            </a:r>
            <a:r>
              <a:rPr lang="en-CA" sz="3100" dirty="0" smtClean="0"/>
              <a:t> de </a:t>
            </a:r>
            <a:r>
              <a:rPr lang="en-CA" sz="3100" dirty="0" err="1" smtClean="0"/>
              <a:t>contraintes</a:t>
            </a:r>
            <a:r>
              <a:rPr lang="en-CA" sz="3100" dirty="0" smtClean="0"/>
              <a:t> HTML5 - </a:t>
            </a:r>
            <a:r>
              <a:rPr lang="en-CA" sz="3100" dirty="0" err="1" smtClean="0"/>
              <a:t>exemple</a:t>
            </a:r>
            <a:endParaRPr lang="fr-CA" sz="3100" dirty="0"/>
          </a:p>
        </p:txBody>
      </p:sp>
      <p:sp>
        <p:nvSpPr>
          <p:cNvPr id="6" name="Espace réservé du contenu 5"/>
          <p:cNvSpPr>
            <a:spLocks noGrp="1"/>
          </p:cNvSpPr>
          <p:nvPr>
            <p:ph idx="1"/>
          </p:nvPr>
        </p:nvSpPr>
        <p:spPr/>
        <p:txBody>
          <a:bodyPr>
            <a:normAutofit lnSpcReduction="10000"/>
          </a:bodyPr>
          <a:lstStyle/>
          <a:p>
            <a:pPr marL="118872" indent="0">
              <a:buNone/>
            </a:pPr>
            <a:r>
              <a:rPr lang="fr-CA" b="1" dirty="0" smtClean="0"/>
              <a:t>Exemple pour un courriel</a:t>
            </a:r>
          </a:p>
          <a:p>
            <a:pPr marL="118872" indent="0">
              <a:buNone/>
            </a:pPr>
            <a:r>
              <a:rPr lang="fr-CA" sz="2000" dirty="0" smtClean="0"/>
              <a:t>&lt;input type="email"  </a:t>
            </a:r>
            <a:r>
              <a:rPr lang="fr-CA" sz="2000" dirty="0" err="1" smtClean="0"/>
              <a:t>required</a:t>
            </a:r>
            <a:r>
              <a:rPr lang="fr-CA" sz="2000" dirty="0" smtClean="0"/>
              <a:t>&gt;</a:t>
            </a:r>
          </a:p>
          <a:p>
            <a:pPr marL="118872" indent="0">
              <a:buNone/>
            </a:pPr>
            <a:r>
              <a:rPr lang="fr-CA" sz="2000" dirty="0" smtClean="0"/>
              <a:t>Ce champ permettra de reconnaître les caractères usuels faisant parti d’un courriel.  De plus, il sera obligatoire avec l’attribut « </a:t>
            </a:r>
            <a:r>
              <a:rPr lang="fr-CA" sz="2000" dirty="0" err="1" smtClean="0"/>
              <a:t>required</a:t>
            </a:r>
            <a:r>
              <a:rPr lang="fr-CA" sz="2000" dirty="0" smtClean="0"/>
              <a:t> ».</a:t>
            </a:r>
          </a:p>
          <a:p>
            <a:pPr marL="118872" indent="0">
              <a:buNone/>
            </a:pPr>
            <a:r>
              <a:rPr lang="fr-CA" sz="2000" dirty="0" smtClean="0"/>
              <a:t>Essayons:</a:t>
            </a:r>
          </a:p>
          <a:p>
            <a:pPr marL="118872" indent="0">
              <a:buNone/>
            </a:pPr>
            <a:r>
              <a:rPr lang="fr-CA" sz="2000" dirty="0" smtClean="0"/>
              <a:t>Remplacez la balise suivante:</a:t>
            </a:r>
          </a:p>
          <a:p>
            <a:pPr marL="118872" indent="0">
              <a:buNone/>
            </a:pPr>
            <a:r>
              <a:rPr lang="fr-CA" sz="2000" dirty="0"/>
              <a:t>&lt;input type="</a:t>
            </a:r>
            <a:r>
              <a:rPr lang="fr-CA" sz="2000" dirty="0" err="1"/>
              <a:t>text</a:t>
            </a:r>
            <a:r>
              <a:rPr lang="fr-CA" sz="2000" dirty="0"/>
              <a:t>"  </a:t>
            </a:r>
            <a:r>
              <a:rPr lang="fr-CA" sz="2000" dirty="0" err="1"/>
              <a:t>name</a:t>
            </a:r>
            <a:r>
              <a:rPr lang="fr-CA" sz="2000" dirty="0"/>
              <a:t>="email"  id="email" &gt;</a:t>
            </a:r>
          </a:p>
          <a:p>
            <a:pPr marL="118872" indent="0">
              <a:buNone/>
            </a:pPr>
            <a:r>
              <a:rPr lang="fr-CA" sz="2000" dirty="0" smtClean="0"/>
              <a:t>Par celle-ci:</a:t>
            </a:r>
          </a:p>
          <a:p>
            <a:pPr marL="118872" indent="0">
              <a:buNone/>
            </a:pPr>
            <a:r>
              <a:rPr lang="fr-CA" sz="2000" b="1" dirty="0"/>
              <a:t>&lt;input type</a:t>
            </a:r>
            <a:r>
              <a:rPr lang="fr-CA" sz="2000" b="1" dirty="0" smtClean="0"/>
              <a:t>="email"   </a:t>
            </a:r>
            <a:r>
              <a:rPr lang="fr-CA" sz="2000" b="1" dirty="0" err="1"/>
              <a:t>name</a:t>
            </a:r>
            <a:r>
              <a:rPr lang="fr-CA" sz="2000" b="1" dirty="0"/>
              <a:t>="email"  id="email" </a:t>
            </a:r>
            <a:r>
              <a:rPr lang="fr-CA" sz="2000" b="1" dirty="0" smtClean="0"/>
              <a:t> </a:t>
            </a:r>
            <a:r>
              <a:rPr lang="fr-CA" sz="2000" b="1" dirty="0" err="1" smtClean="0"/>
              <a:t>required</a:t>
            </a:r>
            <a:r>
              <a:rPr lang="fr-CA" sz="2000" b="1" dirty="0" smtClean="0"/>
              <a:t>&gt;</a:t>
            </a:r>
            <a:endParaRPr lang="fr-CA" sz="2000" b="1" dirty="0"/>
          </a:p>
          <a:p>
            <a:pPr marL="118872" indent="0">
              <a:buNone/>
            </a:pPr>
            <a:endParaRPr lang="fr-CA" sz="2000" b="1" dirty="0" smtClean="0"/>
          </a:p>
          <a:p>
            <a:pPr marL="118872" indent="0">
              <a:buNone/>
            </a:pPr>
            <a:endParaRPr lang="fr-CA" sz="2000" b="1" dirty="0" smtClean="0"/>
          </a:p>
          <a:p>
            <a:pPr marL="118872" indent="0">
              <a:buNone/>
            </a:pPr>
            <a:endParaRPr lang="fr-CA" b="1" dirty="0"/>
          </a:p>
        </p:txBody>
      </p:sp>
    </p:spTree>
    <p:extLst>
      <p:ext uri="{BB962C8B-B14F-4D97-AF65-F5344CB8AC3E}">
        <p14:creationId xmlns:p14="http://schemas.microsoft.com/office/powerpoint/2010/main" val="2302786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err="1" smtClean="0"/>
              <a:t>attributs</a:t>
            </a:r>
            <a:r>
              <a:rPr lang="en-CA" sz="3100" dirty="0" smtClean="0"/>
              <a:t> de </a:t>
            </a:r>
            <a:r>
              <a:rPr lang="en-CA" sz="3100" dirty="0" err="1" smtClean="0"/>
              <a:t>contraintes</a:t>
            </a:r>
            <a:r>
              <a:rPr lang="en-CA" sz="3100" dirty="0" smtClean="0"/>
              <a:t> HTML5 - </a:t>
            </a:r>
            <a:r>
              <a:rPr lang="en-CA" sz="3100" dirty="0" err="1" smtClean="0"/>
              <a:t>exemple</a:t>
            </a:r>
            <a:endParaRPr lang="fr-CA" sz="3100" dirty="0"/>
          </a:p>
        </p:txBody>
      </p:sp>
      <p:sp>
        <p:nvSpPr>
          <p:cNvPr id="6" name="Espace réservé du contenu 5"/>
          <p:cNvSpPr>
            <a:spLocks noGrp="1"/>
          </p:cNvSpPr>
          <p:nvPr>
            <p:ph idx="1"/>
          </p:nvPr>
        </p:nvSpPr>
        <p:spPr/>
        <p:txBody>
          <a:bodyPr>
            <a:normAutofit fontScale="55000" lnSpcReduction="20000"/>
          </a:bodyPr>
          <a:lstStyle/>
          <a:p>
            <a:pPr marL="118872" indent="0">
              <a:buNone/>
            </a:pPr>
            <a:r>
              <a:rPr lang="fr-CA" sz="2500" b="1" dirty="0" smtClean="0"/>
              <a:t>De la même façon, si on veut que l’usager entre au moins un caractère dans les champs de prénom et nom, on pourra utiliser l’attribut  «</a:t>
            </a:r>
            <a:r>
              <a:rPr lang="fr-CA" sz="2500" b="1" dirty="0" err="1" smtClean="0"/>
              <a:t>required</a:t>
            </a:r>
            <a:r>
              <a:rPr lang="fr-CA" sz="2500" b="1" dirty="0" smtClean="0"/>
              <a:t> »  ou </a:t>
            </a:r>
            <a:r>
              <a:rPr lang="fr-CA" sz="2500" b="1" dirty="0" err="1" smtClean="0"/>
              <a:t>minlength</a:t>
            </a:r>
            <a:r>
              <a:rPr lang="fr-CA" sz="2500" b="1" dirty="0" smtClean="0"/>
              <a:t>=  pour spécifier un minimum de caractères.</a:t>
            </a:r>
          </a:p>
          <a:p>
            <a:pPr marL="118872" indent="0">
              <a:buNone/>
            </a:pPr>
            <a:r>
              <a:rPr lang="fr-CA" sz="2500" b="1" dirty="0" smtClean="0"/>
              <a:t>Exemple:</a:t>
            </a:r>
          </a:p>
          <a:p>
            <a:pPr marL="118872" indent="0">
              <a:buNone/>
            </a:pPr>
            <a:r>
              <a:rPr lang="fr-CA" sz="2500" dirty="0" smtClean="0"/>
              <a:t>	&lt;</a:t>
            </a:r>
            <a:r>
              <a:rPr lang="fr-CA" sz="2500" dirty="0"/>
              <a:t>input type="</a:t>
            </a:r>
            <a:r>
              <a:rPr lang="fr-CA" sz="2500" dirty="0" err="1"/>
              <a:t>text</a:t>
            </a:r>
            <a:r>
              <a:rPr lang="fr-CA" sz="2500" dirty="0"/>
              <a:t>" </a:t>
            </a:r>
            <a:r>
              <a:rPr lang="fr-CA" sz="2500" dirty="0" err="1"/>
              <a:t>name</a:t>
            </a:r>
            <a:r>
              <a:rPr lang="fr-CA" sz="2500" dirty="0"/>
              <a:t>="nom" id="nom" </a:t>
            </a:r>
            <a:r>
              <a:rPr lang="fr-CA" sz="2500" dirty="0" smtClean="0"/>
              <a:t> </a:t>
            </a:r>
            <a:r>
              <a:rPr lang="fr-CA" sz="2500" dirty="0" err="1" smtClean="0"/>
              <a:t>minlength</a:t>
            </a:r>
            <a:r>
              <a:rPr lang="fr-CA" sz="2500" dirty="0" smtClean="0"/>
              <a:t>=2  </a:t>
            </a:r>
            <a:r>
              <a:rPr lang="fr-CA" sz="2500" dirty="0" err="1" smtClean="0"/>
              <a:t>required</a:t>
            </a:r>
            <a:r>
              <a:rPr lang="fr-CA" sz="2500" dirty="0" smtClean="0"/>
              <a:t>&gt;</a:t>
            </a:r>
            <a:endParaRPr lang="fr-CA" sz="2500" dirty="0"/>
          </a:p>
          <a:p>
            <a:pPr marL="118872" indent="0">
              <a:buNone/>
            </a:pPr>
            <a:r>
              <a:rPr lang="fr-CA" sz="2500" b="1" dirty="0" smtClean="0"/>
              <a:t>Un contrôle de date:</a:t>
            </a:r>
          </a:p>
          <a:p>
            <a:pPr marL="118872" indent="0">
              <a:buNone/>
            </a:pPr>
            <a:endParaRPr lang="fr-CA" sz="2500" b="1" dirty="0" smtClean="0"/>
          </a:p>
          <a:p>
            <a:pPr marL="118872" indent="0">
              <a:buNone/>
            </a:pPr>
            <a:endParaRPr lang="fr-CA" sz="2500" b="1" dirty="0"/>
          </a:p>
          <a:p>
            <a:pPr marL="118872" indent="0">
              <a:buNone/>
            </a:pPr>
            <a:endParaRPr lang="fr-CA" sz="2500" b="1" dirty="0" smtClean="0"/>
          </a:p>
          <a:p>
            <a:pPr marL="118872" indent="0">
              <a:buNone/>
            </a:pPr>
            <a:endParaRPr lang="fr-CA" sz="2500" b="1" dirty="0"/>
          </a:p>
          <a:p>
            <a:pPr marL="118872" indent="0">
              <a:buNone/>
            </a:pPr>
            <a:endParaRPr lang="fr-CA" sz="2500" b="1" dirty="0" smtClean="0"/>
          </a:p>
          <a:p>
            <a:pPr marL="118872" indent="0">
              <a:buNone/>
            </a:pPr>
            <a:r>
              <a:rPr lang="fr-CA" sz="2500" b="1" dirty="0" smtClean="0"/>
              <a:t>De la même façon, il existe aussi plusieurs autres balises qui permettent certaines vérification de base.</a:t>
            </a:r>
          </a:p>
          <a:p>
            <a:pPr marL="118872" indent="0">
              <a:buNone/>
            </a:pPr>
            <a:r>
              <a:rPr lang="fr-CA" sz="2500" b="1" dirty="0" smtClean="0"/>
              <a:t>Voir</a:t>
            </a:r>
            <a:r>
              <a:rPr lang="fr-CA" sz="2500" b="1" dirty="0"/>
              <a:t>:  https://developer.mozilla.org/fr/docs/Web/HTML/Element/input</a:t>
            </a:r>
          </a:p>
          <a:p>
            <a:pPr marL="118872" indent="0">
              <a:buNone/>
            </a:pPr>
            <a:endParaRPr lang="fr-CA" sz="2000" b="1" dirty="0" smtClean="0"/>
          </a:p>
          <a:p>
            <a:pPr marL="118872" indent="0">
              <a:buNone/>
            </a:pPr>
            <a:endParaRPr lang="fr-CA" sz="2000" b="1" dirty="0" smtClean="0"/>
          </a:p>
          <a:p>
            <a:pPr marL="118872" indent="0">
              <a:buNone/>
            </a:pPr>
            <a:endParaRPr lang="fr-CA" b="1" dirty="0"/>
          </a:p>
        </p:txBody>
      </p:sp>
      <p:sp>
        <p:nvSpPr>
          <p:cNvPr id="3" name="TextBox 2"/>
          <p:cNvSpPr txBox="1"/>
          <p:nvPr/>
        </p:nvSpPr>
        <p:spPr>
          <a:xfrm>
            <a:off x="727969" y="2705335"/>
            <a:ext cx="7688062" cy="738664"/>
          </a:xfrm>
          <a:prstGeom prst="rect">
            <a:avLst/>
          </a:prstGeom>
          <a:noFill/>
          <a:ln>
            <a:solidFill>
              <a:schemeClr val="tx1"/>
            </a:solidFill>
          </a:ln>
        </p:spPr>
        <p:txBody>
          <a:bodyPr wrap="square" rtlCol="0" anchor="ctr">
            <a:spAutoFit/>
          </a:bodyPr>
          <a:lstStyle/>
          <a:p>
            <a:pPr marL="118872" indent="0">
              <a:buNone/>
            </a:pPr>
            <a:r>
              <a:rPr lang="en-US" sz="1200" b="1" dirty="0"/>
              <a:t>&lt;label for="start</a:t>
            </a:r>
            <a:r>
              <a:rPr lang="en-US" sz="1200" b="1" dirty="0" smtClean="0"/>
              <a:t>"&gt;Date de </a:t>
            </a:r>
            <a:r>
              <a:rPr lang="en-US" sz="1200" b="1" dirty="0" err="1" smtClean="0"/>
              <a:t>départ</a:t>
            </a:r>
            <a:r>
              <a:rPr lang="en-US" sz="1200" b="1" dirty="0" smtClean="0"/>
              <a:t>:&lt;/</a:t>
            </a:r>
            <a:r>
              <a:rPr lang="en-US" sz="1200" b="1" dirty="0"/>
              <a:t>label&gt;</a:t>
            </a:r>
          </a:p>
          <a:p>
            <a:pPr marL="118872" indent="0">
              <a:buNone/>
            </a:pPr>
            <a:r>
              <a:rPr lang="en-US" sz="1200" b="1" dirty="0"/>
              <a:t>&lt;input </a:t>
            </a:r>
            <a:r>
              <a:rPr lang="en-US" sz="1200" b="1" dirty="0" smtClean="0"/>
              <a:t> type</a:t>
            </a:r>
            <a:r>
              <a:rPr lang="en-US" sz="1200" b="1" dirty="0"/>
              <a:t>="date" id="start" name="trip-start</a:t>
            </a:r>
            <a:r>
              <a:rPr lang="en-US" sz="1200" b="1" dirty="0" smtClean="0"/>
              <a:t>"   </a:t>
            </a:r>
            <a:r>
              <a:rPr lang="en-US" sz="1200" b="1" dirty="0"/>
              <a:t>value="2018-07-22</a:t>
            </a:r>
            <a:r>
              <a:rPr lang="en-US" sz="1200" b="1" dirty="0" smtClean="0"/>
              <a:t>"   </a:t>
            </a:r>
            <a:r>
              <a:rPr lang="en-US" sz="1200" b="1" dirty="0"/>
              <a:t>min="2018-01-01" max="2018-12-31"&gt;</a:t>
            </a:r>
            <a:endParaRPr lang="fr-CA" sz="1200" b="1" dirty="0"/>
          </a:p>
          <a:p>
            <a:endParaRPr lang="fr-CA" dirty="0"/>
          </a:p>
        </p:txBody>
      </p:sp>
    </p:spTree>
    <p:extLst>
      <p:ext uri="{BB962C8B-B14F-4D97-AF65-F5344CB8AC3E}">
        <p14:creationId xmlns:p14="http://schemas.microsoft.com/office/powerpoint/2010/main" val="912893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smtClean="0"/>
              <a:t>Validation de </a:t>
            </a:r>
            <a:r>
              <a:rPr lang="en-CA" dirty="0" err="1" smtClean="0"/>
              <a:t>formulaire</a:t>
            </a:r>
            <a:endParaRPr lang="fr-CA"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57200" y="1331394"/>
            <a:ext cx="7923320" cy="3364893"/>
          </a:xfrm>
        </p:spPr>
        <p:txBody>
          <a:bodyPr>
            <a:normAutofit fontScale="85000" lnSpcReduction="10000"/>
          </a:bodyPr>
          <a:lstStyle/>
          <a:p>
            <a:pPr>
              <a:lnSpc>
                <a:spcPct val="114000"/>
              </a:lnSpc>
            </a:pPr>
            <a:r>
              <a:rPr lang="fr-CA" dirty="0" smtClean="0"/>
              <a:t>S’assurer que </a:t>
            </a:r>
            <a:r>
              <a:rPr lang="fr-CA" dirty="0"/>
              <a:t>les données mises dans un formulaire par un utilisateur sont dans un format correct pour pouvoir être traitées </a:t>
            </a:r>
            <a:r>
              <a:rPr lang="fr-CA" dirty="0" smtClean="0"/>
              <a:t>correctement.</a:t>
            </a:r>
          </a:p>
          <a:p>
            <a:pPr>
              <a:lnSpc>
                <a:spcPct val="114000"/>
              </a:lnSpc>
            </a:pPr>
            <a:r>
              <a:rPr lang="fr-CA" dirty="0" smtClean="0"/>
              <a:t>Aider les </a:t>
            </a:r>
            <a:r>
              <a:rPr lang="fr-CA" dirty="0"/>
              <a:t>utilisateurs à compléter les formulaires correctement et à ne pas ressentir de frustration en essayant d'utiliser les applications. </a:t>
            </a:r>
          </a:p>
        </p:txBody>
      </p:sp>
    </p:spTree>
    <p:extLst>
      <p:ext uri="{BB962C8B-B14F-4D97-AF65-F5344CB8AC3E}">
        <p14:creationId xmlns:p14="http://schemas.microsoft.com/office/powerpoint/2010/main" val="1994321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err="1" smtClean="0"/>
              <a:t>attributs</a:t>
            </a:r>
            <a:r>
              <a:rPr lang="en-CA" sz="3100" dirty="0" smtClean="0"/>
              <a:t> de </a:t>
            </a:r>
            <a:r>
              <a:rPr lang="en-CA" sz="3100" dirty="0" err="1" smtClean="0"/>
              <a:t>contraintes</a:t>
            </a:r>
            <a:r>
              <a:rPr lang="en-CA" sz="3100" dirty="0" smtClean="0"/>
              <a:t> HTML5</a:t>
            </a:r>
            <a:endParaRPr lang="fr-CA" sz="3100" dirty="0"/>
          </a:p>
        </p:txBody>
      </p:sp>
      <p:sp>
        <p:nvSpPr>
          <p:cNvPr id="6" name="Espace réservé du contenu 5"/>
          <p:cNvSpPr>
            <a:spLocks noGrp="1"/>
          </p:cNvSpPr>
          <p:nvPr>
            <p:ph idx="1"/>
          </p:nvPr>
        </p:nvSpPr>
        <p:spPr/>
        <p:txBody>
          <a:bodyPr>
            <a:normAutofit/>
          </a:bodyPr>
          <a:lstStyle/>
          <a:p>
            <a:pPr marL="118872" indent="0">
              <a:buNone/>
            </a:pPr>
            <a:endParaRPr lang="fr-CA" sz="2000" b="1" dirty="0" smtClean="0"/>
          </a:p>
          <a:p>
            <a:pPr marL="118872" indent="0">
              <a:buNone/>
            </a:pPr>
            <a:endParaRPr lang="fr-CA" sz="2000" b="1" dirty="0" smtClean="0"/>
          </a:p>
          <a:p>
            <a:pPr marL="118872" indent="0">
              <a:buNone/>
            </a:pPr>
            <a:endParaRPr lang="fr-CA" b="1" dirty="0"/>
          </a:p>
        </p:txBody>
      </p:sp>
      <p:sp>
        <p:nvSpPr>
          <p:cNvPr id="4" name="TextBox 3"/>
          <p:cNvSpPr txBox="1"/>
          <p:nvPr/>
        </p:nvSpPr>
        <p:spPr>
          <a:xfrm>
            <a:off x="221942" y="1278384"/>
            <a:ext cx="8025413" cy="3693319"/>
          </a:xfrm>
          <a:prstGeom prst="rect">
            <a:avLst/>
          </a:prstGeom>
          <a:noFill/>
        </p:spPr>
        <p:txBody>
          <a:bodyPr wrap="square" rtlCol="0">
            <a:spAutoFit/>
          </a:bodyPr>
          <a:lstStyle/>
          <a:p>
            <a:r>
              <a:rPr lang="fr-CA" dirty="0" smtClean="0"/>
              <a:t>Prudence</a:t>
            </a:r>
          </a:p>
          <a:p>
            <a:endParaRPr lang="fr-CA" dirty="0"/>
          </a:p>
          <a:p>
            <a:r>
              <a:rPr lang="fr-CA" dirty="0" smtClean="0"/>
              <a:t>En effet, bien que certains éléments de balises HTML5 fonctionne relativement bien, il y a plusieurs choses qui font qu’il faut rester prudent avec leur usage.</a:t>
            </a:r>
          </a:p>
          <a:p>
            <a:endParaRPr lang="fr-CA" dirty="0"/>
          </a:p>
          <a:p>
            <a:pPr marL="285750" indent="-285750">
              <a:buFont typeface="Arial" pitchFamily="34" charset="0"/>
              <a:buChar char="•"/>
            </a:pPr>
            <a:r>
              <a:rPr lang="fr-CA" dirty="0" smtClean="0"/>
              <a:t>Ces balises font parties du standard HTML5 et sont encore relativement « jeunes ».  Ce ne sont pas tous les navigateurs qui les prennent en charges adéquatement.</a:t>
            </a:r>
          </a:p>
          <a:p>
            <a:pPr marL="285750" indent="-285750">
              <a:buFont typeface="Arial" pitchFamily="34" charset="0"/>
              <a:buChar char="•"/>
            </a:pPr>
            <a:r>
              <a:rPr lang="fr-CA" dirty="0" smtClean="0"/>
              <a:t>Elles offrent un minimum de vérification et de validation.</a:t>
            </a:r>
          </a:p>
          <a:p>
            <a:endParaRPr lang="fr-CA" dirty="0" smtClean="0"/>
          </a:p>
          <a:p>
            <a:pPr marL="285750" indent="-285750">
              <a:buFont typeface="Arial" pitchFamily="34" charset="0"/>
              <a:buChar char="•"/>
            </a:pPr>
            <a:r>
              <a:rPr lang="fr-CA" dirty="0" smtClean="0"/>
              <a:t>Il faut recourir à l’attribut pattern si on veut utiliser des masques de saisies.</a:t>
            </a:r>
          </a:p>
          <a:p>
            <a:pPr marL="285750" indent="-285750">
              <a:buFont typeface="Arial" pitchFamily="34" charset="0"/>
              <a:buChar char="•"/>
            </a:pPr>
            <a:endParaRPr lang="fr-CA" dirty="0" smtClean="0"/>
          </a:p>
          <a:p>
            <a:pPr marL="285750" indent="-285750">
              <a:buFont typeface="Arial" pitchFamily="34" charset="0"/>
              <a:buChar char="•"/>
            </a:pPr>
            <a:r>
              <a:rPr lang="fr-CA" dirty="0" smtClean="0"/>
              <a:t>Ne renseigne pas toujours l’usager au moment que vous aimeriez que ça arrive.</a:t>
            </a:r>
            <a:endParaRPr lang="fr-CA" dirty="0"/>
          </a:p>
        </p:txBody>
      </p:sp>
    </p:spTree>
    <p:extLst>
      <p:ext uri="{BB962C8B-B14F-4D97-AF65-F5344CB8AC3E}">
        <p14:creationId xmlns:p14="http://schemas.microsoft.com/office/powerpoint/2010/main" val="2750621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smtClean="0"/>
              <a:t>Validation par </a:t>
            </a:r>
            <a:r>
              <a:rPr lang="en-CA" sz="3100" dirty="0" err="1" smtClean="0"/>
              <a:t>programmation</a:t>
            </a:r>
            <a:endParaRPr lang="fr-CA" sz="3100" dirty="0"/>
          </a:p>
        </p:txBody>
      </p:sp>
      <p:sp>
        <p:nvSpPr>
          <p:cNvPr id="6" name="Espace réservé du contenu 5"/>
          <p:cNvSpPr>
            <a:spLocks noGrp="1"/>
          </p:cNvSpPr>
          <p:nvPr>
            <p:ph idx="1"/>
          </p:nvPr>
        </p:nvSpPr>
        <p:spPr/>
        <p:txBody>
          <a:bodyPr>
            <a:normAutofit/>
          </a:bodyPr>
          <a:lstStyle/>
          <a:p>
            <a:pPr marL="118872" indent="0">
              <a:buNone/>
            </a:pPr>
            <a:endParaRPr lang="fr-CA" sz="2000" b="1" dirty="0" smtClean="0"/>
          </a:p>
          <a:p>
            <a:pPr marL="118872" indent="0">
              <a:buNone/>
            </a:pPr>
            <a:endParaRPr lang="fr-CA" sz="2000" b="1" dirty="0" smtClean="0"/>
          </a:p>
          <a:p>
            <a:pPr marL="118872" indent="0">
              <a:buNone/>
            </a:pPr>
            <a:endParaRPr lang="fr-CA" b="1" dirty="0"/>
          </a:p>
        </p:txBody>
      </p:sp>
      <p:sp>
        <p:nvSpPr>
          <p:cNvPr id="4" name="TextBox 3"/>
          <p:cNvSpPr txBox="1"/>
          <p:nvPr/>
        </p:nvSpPr>
        <p:spPr>
          <a:xfrm>
            <a:off x="221942" y="1278384"/>
            <a:ext cx="8025413" cy="3693319"/>
          </a:xfrm>
          <a:prstGeom prst="rect">
            <a:avLst/>
          </a:prstGeom>
          <a:noFill/>
        </p:spPr>
        <p:txBody>
          <a:bodyPr wrap="square" rtlCol="0">
            <a:spAutoFit/>
          </a:bodyPr>
          <a:lstStyle/>
          <a:p>
            <a:r>
              <a:rPr lang="fr-CA" dirty="0"/>
              <a:t>Contrôler les données saisies par l'utilisateur avant de les envoyer à un serveur est l'un des grands intérêts de l'utilisation de JavaScript avec les formulaires web. Ainsi, on peut signaler immédiatement d'éventuelles erreurs de saisie, ce qui améliore l'expérience de l'utilisateur. On évite également des </a:t>
            </a:r>
            <a:r>
              <a:rPr lang="fr-CA" dirty="0" err="1"/>
              <a:t>allers-retours</a:t>
            </a:r>
            <a:r>
              <a:rPr lang="fr-CA" dirty="0"/>
              <a:t> réseau coûteux en temps.</a:t>
            </a:r>
          </a:p>
          <a:p>
            <a:endParaRPr lang="fr-CA" dirty="0"/>
          </a:p>
          <a:p>
            <a:r>
              <a:rPr lang="fr-CA" dirty="0" smtClean="0"/>
              <a:t>La validation des données peut se faire à 3 moments distincts:</a:t>
            </a:r>
          </a:p>
          <a:p>
            <a:endParaRPr lang="fr-CA" dirty="0"/>
          </a:p>
          <a:p>
            <a:pPr marL="742950" lvl="1" indent="-285750">
              <a:buFont typeface="Arial" pitchFamily="34" charset="0"/>
              <a:buChar char="•"/>
            </a:pPr>
            <a:r>
              <a:rPr lang="fr-CA" dirty="0"/>
              <a:t>au fur et à mesure de la saisie d'une donnée ;</a:t>
            </a:r>
          </a:p>
          <a:p>
            <a:pPr lvl="1"/>
            <a:endParaRPr lang="fr-CA" dirty="0"/>
          </a:p>
          <a:p>
            <a:pPr marL="742950" lvl="1" indent="-285750">
              <a:buFont typeface="Arial" pitchFamily="34" charset="0"/>
              <a:buChar char="•"/>
            </a:pPr>
            <a:r>
              <a:rPr lang="fr-CA" dirty="0"/>
              <a:t>à la fin de la saisie d'une donnée ;</a:t>
            </a:r>
          </a:p>
          <a:p>
            <a:pPr lvl="1"/>
            <a:endParaRPr lang="fr-CA" dirty="0"/>
          </a:p>
          <a:p>
            <a:pPr marL="742950" lvl="1" indent="-285750">
              <a:buFont typeface="Arial" pitchFamily="34" charset="0"/>
              <a:buChar char="•"/>
            </a:pPr>
            <a:r>
              <a:rPr lang="fr-CA" dirty="0"/>
              <a:t>au moment où l'utilisateur soumet le formulaire.</a:t>
            </a:r>
          </a:p>
        </p:txBody>
      </p:sp>
    </p:spTree>
    <p:extLst>
      <p:ext uri="{BB962C8B-B14F-4D97-AF65-F5344CB8AC3E}">
        <p14:creationId xmlns:p14="http://schemas.microsoft.com/office/powerpoint/2010/main" val="1883723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err="1" smtClean="0"/>
              <a:t>Récupérer</a:t>
            </a:r>
            <a:r>
              <a:rPr lang="en-CA" sz="3100" dirty="0" smtClean="0"/>
              <a:t> les </a:t>
            </a:r>
            <a:r>
              <a:rPr lang="en-CA" sz="3100" dirty="0" err="1" smtClean="0"/>
              <a:t>données</a:t>
            </a:r>
            <a:r>
              <a:rPr lang="en-CA" sz="3100" dirty="0" smtClean="0"/>
              <a:t> d’un </a:t>
            </a:r>
            <a:r>
              <a:rPr lang="en-CA" sz="3100" dirty="0" err="1" smtClean="0"/>
              <a:t>formulaire</a:t>
            </a:r>
            <a:endParaRPr lang="fr-CA" sz="3100" dirty="0"/>
          </a:p>
        </p:txBody>
      </p:sp>
      <p:sp>
        <p:nvSpPr>
          <p:cNvPr id="6" name="Espace réservé du contenu 5"/>
          <p:cNvSpPr>
            <a:spLocks noGrp="1"/>
          </p:cNvSpPr>
          <p:nvPr>
            <p:ph idx="1"/>
          </p:nvPr>
        </p:nvSpPr>
        <p:spPr/>
        <p:txBody>
          <a:bodyPr>
            <a:normAutofit/>
          </a:bodyPr>
          <a:lstStyle/>
          <a:p>
            <a:pPr marL="118872" indent="0">
              <a:buNone/>
            </a:pPr>
            <a:endParaRPr lang="fr-CA" sz="2000" b="1" dirty="0" smtClean="0"/>
          </a:p>
          <a:p>
            <a:pPr marL="118872" indent="0">
              <a:buNone/>
            </a:pPr>
            <a:endParaRPr lang="fr-CA" sz="2000" b="1" dirty="0" smtClean="0"/>
          </a:p>
          <a:p>
            <a:pPr marL="118872" indent="0">
              <a:buNone/>
            </a:pPr>
            <a:endParaRPr lang="fr-CA" b="1" dirty="0"/>
          </a:p>
        </p:txBody>
      </p:sp>
      <p:sp>
        <p:nvSpPr>
          <p:cNvPr id="4" name="TextBox 3"/>
          <p:cNvSpPr txBox="1"/>
          <p:nvPr/>
        </p:nvSpPr>
        <p:spPr>
          <a:xfrm>
            <a:off x="221942" y="1278384"/>
            <a:ext cx="8025413" cy="2862322"/>
          </a:xfrm>
          <a:prstGeom prst="rect">
            <a:avLst/>
          </a:prstGeom>
          <a:noFill/>
        </p:spPr>
        <p:txBody>
          <a:bodyPr wrap="square" rtlCol="0">
            <a:spAutoFit/>
          </a:bodyPr>
          <a:lstStyle/>
          <a:p>
            <a:r>
              <a:rPr lang="fr-CA" dirty="0" smtClean="0"/>
              <a:t>Mais avant de pouvoir valider les données, il faut pouvoir les récupérer pour pouvoir les traiter.</a:t>
            </a:r>
          </a:p>
          <a:p>
            <a:endParaRPr lang="fr-CA" dirty="0"/>
          </a:p>
          <a:p>
            <a:r>
              <a:rPr lang="fr-CA" dirty="0"/>
              <a:t>Accès aux champs du </a:t>
            </a:r>
            <a:r>
              <a:rPr lang="fr-CA" dirty="0" smtClean="0"/>
              <a:t>formulaire</a:t>
            </a:r>
          </a:p>
          <a:p>
            <a:endParaRPr lang="fr-CA" dirty="0"/>
          </a:p>
          <a:p>
            <a:r>
              <a:rPr lang="fr-CA" dirty="0"/>
              <a:t>La balise&lt;</a:t>
            </a:r>
            <a:r>
              <a:rPr lang="fr-CA" dirty="0" err="1"/>
              <a:t>form</a:t>
            </a:r>
            <a:r>
              <a:rPr lang="fr-CA" dirty="0"/>
              <a:t>&gt; définissant un formulaire correspond à un élément du DOM. Cet élément possède une </a:t>
            </a:r>
            <a:r>
              <a:rPr lang="fr-CA" dirty="0" smtClean="0"/>
              <a:t>propriété « </a:t>
            </a:r>
            <a:r>
              <a:rPr lang="fr-CA" dirty="0" err="1" smtClean="0"/>
              <a:t>elements</a:t>
            </a:r>
            <a:r>
              <a:rPr lang="fr-CA" dirty="0" smtClean="0"/>
              <a:t> » rassemblant </a:t>
            </a:r>
            <a:r>
              <a:rPr lang="fr-CA" dirty="0"/>
              <a:t>les champs de saisie du formulaire. On peut l'utiliser pour accéder à un champ à partir de son nom (</a:t>
            </a:r>
            <a:r>
              <a:rPr lang="fr-CA" dirty="0" smtClean="0"/>
              <a:t>attribut </a:t>
            </a:r>
            <a:r>
              <a:rPr lang="fr-CA" dirty="0" err="1" smtClean="0"/>
              <a:t>name</a:t>
            </a:r>
            <a:r>
              <a:rPr lang="fr-CA" dirty="0"/>
              <a:t>) ou à partir de son </a:t>
            </a:r>
            <a:r>
              <a:rPr lang="fr-CA" dirty="0" smtClean="0"/>
              <a:t>indice qui correspond  à l’ordre </a:t>
            </a:r>
            <a:r>
              <a:rPr lang="fr-CA" dirty="0"/>
              <a:t>d'apparition dans le </a:t>
            </a:r>
            <a:r>
              <a:rPr lang="fr-CA" dirty="0" smtClean="0"/>
              <a:t>formulaire.</a:t>
            </a:r>
            <a:endParaRPr lang="fr-CA" dirty="0"/>
          </a:p>
        </p:txBody>
      </p:sp>
    </p:spTree>
    <p:extLst>
      <p:ext uri="{BB962C8B-B14F-4D97-AF65-F5344CB8AC3E}">
        <p14:creationId xmlns:p14="http://schemas.microsoft.com/office/powerpoint/2010/main" val="3220838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err="1" smtClean="0"/>
              <a:t>Récupérer</a:t>
            </a:r>
            <a:r>
              <a:rPr lang="en-CA" sz="3100" dirty="0" smtClean="0"/>
              <a:t> les </a:t>
            </a:r>
            <a:r>
              <a:rPr lang="en-CA" sz="3100" dirty="0" err="1" smtClean="0"/>
              <a:t>données</a:t>
            </a:r>
            <a:r>
              <a:rPr lang="en-CA" sz="3100" dirty="0" smtClean="0"/>
              <a:t> d’un </a:t>
            </a:r>
            <a:r>
              <a:rPr lang="en-CA" sz="3100" dirty="0" err="1" smtClean="0"/>
              <a:t>formulaire</a:t>
            </a:r>
            <a:endParaRPr lang="fr-CA" sz="3100" dirty="0"/>
          </a:p>
        </p:txBody>
      </p:sp>
      <p:sp>
        <p:nvSpPr>
          <p:cNvPr id="4" name="TextBox 3"/>
          <p:cNvSpPr txBox="1"/>
          <p:nvPr/>
        </p:nvSpPr>
        <p:spPr>
          <a:xfrm>
            <a:off x="221943" y="1278384"/>
            <a:ext cx="2281560" cy="2308324"/>
          </a:xfrm>
          <a:prstGeom prst="rect">
            <a:avLst/>
          </a:prstGeom>
          <a:noFill/>
        </p:spPr>
        <p:txBody>
          <a:bodyPr wrap="square" rtlCol="0">
            <a:spAutoFit/>
          </a:bodyPr>
          <a:lstStyle/>
          <a:p>
            <a:r>
              <a:rPr lang="fr-CA" dirty="0"/>
              <a:t>L'exemple ci-dessous affiche quelques informations sur les champs de saisie du formulaire </a:t>
            </a:r>
            <a:r>
              <a:rPr lang="fr-CA" dirty="0" smtClean="0"/>
              <a:t> de notre exemple précédent.</a:t>
            </a:r>
            <a:endParaRPr lang="fr-CA" dirty="0"/>
          </a:p>
          <a:p>
            <a:endParaRPr lang="fr-CA" dirty="0"/>
          </a:p>
          <a:p>
            <a:endParaRPr lang="fr-CA"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8812" y="1511214"/>
            <a:ext cx="6227882" cy="1309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01841" y="3116062"/>
            <a:ext cx="8265110" cy="923330"/>
          </a:xfrm>
          <a:prstGeom prst="rect">
            <a:avLst/>
          </a:prstGeom>
          <a:noFill/>
          <a:effectLst/>
        </p:spPr>
        <p:txBody>
          <a:bodyPr wrap="square" rtlCol="0">
            <a:spAutoFit/>
          </a:bodyPr>
          <a:lstStyle/>
          <a:p>
            <a:r>
              <a:rPr lang="fr-CA" dirty="0"/>
              <a:t>let </a:t>
            </a:r>
            <a:r>
              <a:rPr lang="fr-CA" dirty="0" err="1"/>
              <a:t>form</a:t>
            </a:r>
            <a:r>
              <a:rPr lang="fr-CA" dirty="0"/>
              <a:t> = </a:t>
            </a:r>
            <a:r>
              <a:rPr lang="fr-CA" dirty="0" err="1"/>
              <a:t>document.querySelector</a:t>
            </a:r>
            <a:r>
              <a:rPr lang="fr-CA" dirty="0"/>
              <a:t>("</a:t>
            </a:r>
            <a:r>
              <a:rPr lang="fr-CA" dirty="0" err="1"/>
              <a:t>form</a:t>
            </a:r>
            <a:r>
              <a:rPr lang="fr-CA" dirty="0"/>
              <a:t>");</a:t>
            </a:r>
          </a:p>
          <a:p>
            <a:r>
              <a:rPr lang="fr-CA" dirty="0"/>
              <a:t>c</a:t>
            </a:r>
            <a:r>
              <a:rPr lang="fr-CA" dirty="0" smtClean="0"/>
              <a:t>onsole.log(</a:t>
            </a:r>
            <a:r>
              <a:rPr lang="fr-CA" dirty="0" err="1" smtClean="0"/>
              <a:t>form.elements.email.value</a:t>
            </a:r>
            <a:r>
              <a:rPr lang="fr-CA" dirty="0" smtClean="0"/>
              <a:t>); </a:t>
            </a:r>
            <a:r>
              <a:rPr lang="fr-CA" dirty="0"/>
              <a:t>// Affiche le champ "email"</a:t>
            </a:r>
          </a:p>
          <a:p>
            <a:r>
              <a:rPr lang="fr-CA" dirty="0"/>
              <a:t>c</a:t>
            </a:r>
            <a:r>
              <a:rPr lang="fr-CA" dirty="0" smtClean="0"/>
              <a:t>onsole.log( </a:t>
            </a:r>
            <a:r>
              <a:rPr lang="fr-CA" dirty="0" err="1"/>
              <a:t>form.elements</a:t>
            </a:r>
            <a:r>
              <a:rPr lang="fr-CA" dirty="0"/>
              <a:t>["nom"].</a:t>
            </a:r>
            <a:r>
              <a:rPr lang="fr-CA" dirty="0" smtClean="0"/>
              <a:t>value);  </a:t>
            </a:r>
            <a:r>
              <a:rPr lang="fr-CA" dirty="0"/>
              <a:t>//Affiche le champ </a:t>
            </a:r>
            <a:r>
              <a:rPr lang="fr-CA" dirty="0" smtClean="0"/>
              <a:t>« nom"</a:t>
            </a:r>
            <a:endParaRPr lang="fr-CA" dirty="0"/>
          </a:p>
        </p:txBody>
      </p:sp>
    </p:spTree>
    <p:extLst>
      <p:ext uri="{BB962C8B-B14F-4D97-AF65-F5344CB8AC3E}">
        <p14:creationId xmlns:p14="http://schemas.microsoft.com/office/powerpoint/2010/main" val="3069936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smtClean="0"/>
              <a:t>Validation à la </a:t>
            </a:r>
            <a:r>
              <a:rPr lang="en-CA" sz="3100" dirty="0" err="1" smtClean="0"/>
              <a:t>soumission</a:t>
            </a:r>
            <a:endParaRPr lang="fr-CA" sz="3100" dirty="0"/>
          </a:p>
        </p:txBody>
      </p:sp>
      <p:sp>
        <p:nvSpPr>
          <p:cNvPr id="3" name="Rectangle 2"/>
          <p:cNvSpPr/>
          <p:nvPr/>
        </p:nvSpPr>
        <p:spPr>
          <a:xfrm>
            <a:off x="217502" y="1280919"/>
            <a:ext cx="8384959" cy="1477328"/>
          </a:xfrm>
          <a:prstGeom prst="rect">
            <a:avLst/>
          </a:prstGeom>
        </p:spPr>
        <p:txBody>
          <a:bodyPr wrap="square">
            <a:spAutoFit/>
          </a:bodyPr>
          <a:lstStyle/>
          <a:p>
            <a:r>
              <a:rPr lang="fr-CA" dirty="0" smtClean="0"/>
              <a:t>On réagit à l’événement au </a:t>
            </a:r>
            <a:r>
              <a:rPr lang="fr-CA" dirty="0"/>
              <a:t>moment où l'utilisateur soumet le formulaire</a:t>
            </a:r>
            <a:r>
              <a:rPr lang="fr-CA" dirty="0" smtClean="0"/>
              <a:t>. </a:t>
            </a:r>
            <a:r>
              <a:rPr lang="fr-CA" dirty="0"/>
              <a:t>Cette </a:t>
            </a:r>
            <a:r>
              <a:rPr lang="fr-CA" dirty="0" smtClean="0"/>
              <a:t>technique </a:t>
            </a:r>
            <a:r>
              <a:rPr lang="fr-CA" dirty="0"/>
              <a:t>consiste simplement à ajouter des vérifications dans le gestionnaire des </a:t>
            </a:r>
            <a:r>
              <a:rPr lang="fr-CA" dirty="0" smtClean="0"/>
              <a:t>événement (</a:t>
            </a:r>
            <a:r>
              <a:rPr lang="fr-CA" dirty="0" err="1" smtClean="0"/>
              <a:t>submit</a:t>
            </a:r>
            <a:r>
              <a:rPr lang="fr-CA" dirty="0" smtClean="0"/>
              <a:t>) du </a:t>
            </a:r>
            <a:r>
              <a:rPr lang="fr-CA" dirty="0"/>
              <a:t>formulaire</a:t>
            </a:r>
            <a:r>
              <a:rPr lang="fr-CA" dirty="0" smtClean="0"/>
              <a:t>.</a:t>
            </a:r>
            <a:endParaRPr lang="fr-CA" dirty="0"/>
          </a:p>
          <a:p>
            <a:r>
              <a:rPr lang="fr-CA" dirty="0" smtClean="0"/>
              <a:t>  </a:t>
            </a:r>
            <a:endParaRPr lang="fr-CA" dirty="0"/>
          </a:p>
          <a:p>
            <a:r>
              <a:rPr lang="fr-CA" dirty="0" smtClean="0"/>
              <a:t>Le code ressemblera à ceci en général:</a:t>
            </a:r>
          </a:p>
        </p:txBody>
      </p:sp>
      <p:sp>
        <p:nvSpPr>
          <p:cNvPr id="8" name="TextBox 7"/>
          <p:cNvSpPr txBox="1"/>
          <p:nvPr/>
        </p:nvSpPr>
        <p:spPr>
          <a:xfrm>
            <a:off x="412809" y="2823099"/>
            <a:ext cx="7994343" cy="2031325"/>
          </a:xfrm>
          <a:prstGeom prst="rect">
            <a:avLst/>
          </a:prstGeom>
          <a:solidFill>
            <a:schemeClr val="bg1">
              <a:lumMod val="95000"/>
            </a:schemeClr>
          </a:solidFill>
        </p:spPr>
        <p:txBody>
          <a:bodyPr wrap="square" rtlCol="0">
            <a:spAutoFit/>
          </a:bodyPr>
          <a:lstStyle/>
          <a:p>
            <a:r>
              <a:rPr lang="fr-CA" sz="1400" dirty="0" err="1"/>
              <a:t>document.querySelector</a:t>
            </a:r>
            <a:r>
              <a:rPr lang="fr-CA" sz="1400" dirty="0"/>
              <a:t>("</a:t>
            </a:r>
            <a:r>
              <a:rPr lang="fr-CA" sz="1400" dirty="0" err="1"/>
              <a:t>form</a:t>
            </a:r>
            <a:r>
              <a:rPr lang="fr-CA" sz="1400" dirty="0"/>
              <a:t>").</a:t>
            </a:r>
            <a:r>
              <a:rPr lang="fr-CA" sz="1400" dirty="0" err="1"/>
              <a:t>addEventListener</a:t>
            </a:r>
            <a:r>
              <a:rPr lang="fr-CA" sz="1400" dirty="0"/>
              <a:t>("</a:t>
            </a:r>
            <a:r>
              <a:rPr lang="fr-CA" sz="1400" dirty="0" err="1"/>
              <a:t>submit</a:t>
            </a:r>
            <a:r>
              <a:rPr lang="fr-CA" sz="1400" dirty="0"/>
              <a:t>",  </a:t>
            </a:r>
            <a:r>
              <a:rPr lang="fr-CA" sz="1400" dirty="0" err="1"/>
              <a:t>function</a:t>
            </a:r>
            <a:r>
              <a:rPr lang="fr-CA" sz="1400" dirty="0"/>
              <a:t>(e)</a:t>
            </a:r>
          </a:p>
          <a:p>
            <a:r>
              <a:rPr lang="fr-CA" sz="1400" dirty="0"/>
              <a:t>    {</a:t>
            </a:r>
          </a:p>
          <a:p>
            <a:r>
              <a:rPr lang="fr-CA" sz="1400" dirty="0"/>
              <a:t>        let </a:t>
            </a:r>
            <a:r>
              <a:rPr lang="fr-CA" sz="1400" dirty="0" err="1"/>
              <a:t>form</a:t>
            </a:r>
            <a:r>
              <a:rPr lang="fr-CA" sz="1400" dirty="0"/>
              <a:t> = </a:t>
            </a:r>
            <a:r>
              <a:rPr lang="fr-CA" sz="1400" dirty="0" err="1"/>
              <a:t>document.querySelector</a:t>
            </a:r>
            <a:r>
              <a:rPr lang="fr-CA" sz="1400" dirty="0"/>
              <a:t>("</a:t>
            </a:r>
            <a:r>
              <a:rPr lang="fr-CA" sz="1400" dirty="0" err="1"/>
              <a:t>form</a:t>
            </a:r>
            <a:r>
              <a:rPr lang="fr-CA" sz="1400" dirty="0"/>
              <a:t>");</a:t>
            </a:r>
          </a:p>
          <a:p>
            <a:r>
              <a:rPr lang="fr-CA" sz="1400" dirty="0"/>
              <a:t>        let </a:t>
            </a:r>
            <a:r>
              <a:rPr lang="fr-CA" sz="1400" dirty="0" err="1"/>
              <a:t>spans</a:t>
            </a:r>
            <a:r>
              <a:rPr lang="fr-CA" sz="1400" dirty="0"/>
              <a:t> = </a:t>
            </a:r>
            <a:r>
              <a:rPr lang="fr-CA" sz="1400" dirty="0" err="1"/>
              <a:t>document.querySelectorAll</a:t>
            </a:r>
            <a:r>
              <a:rPr lang="fr-CA" sz="1400" dirty="0"/>
              <a:t>("</a:t>
            </a:r>
            <a:r>
              <a:rPr lang="fr-CA" sz="1400" dirty="0" err="1"/>
              <a:t>span</a:t>
            </a:r>
            <a:r>
              <a:rPr lang="fr-CA" sz="1400" dirty="0"/>
              <a:t>");</a:t>
            </a:r>
          </a:p>
          <a:p>
            <a:r>
              <a:rPr lang="fr-CA" sz="1400" dirty="0"/>
              <a:t>        //Juste pour "voir" le contenu des données</a:t>
            </a:r>
          </a:p>
          <a:p>
            <a:r>
              <a:rPr lang="fr-CA" sz="1400" dirty="0"/>
              <a:t>        </a:t>
            </a:r>
            <a:r>
              <a:rPr lang="fr-CA" sz="1400" dirty="0" err="1"/>
              <a:t>spans</a:t>
            </a:r>
            <a:r>
              <a:rPr lang="fr-CA" sz="1400" dirty="0"/>
              <a:t>[0].</a:t>
            </a:r>
            <a:r>
              <a:rPr lang="fr-CA" sz="1400" dirty="0" err="1"/>
              <a:t>innerHTML</a:t>
            </a:r>
            <a:r>
              <a:rPr lang="fr-CA" sz="1400" dirty="0"/>
              <a:t> = </a:t>
            </a:r>
            <a:r>
              <a:rPr lang="fr-CA" sz="1400" dirty="0" err="1"/>
              <a:t>form.elements.email.value</a:t>
            </a:r>
            <a:r>
              <a:rPr lang="fr-CA" sz="1400" dirty="0"/>
              <a:t>; // Affiche le champ "email"</a:t>
            </a:r>
          </a:p>
          <a:p>
            <a:r>
              <a:rPr lang="fr-CA" sz="1400" dirty="0"/>
              <a:t>        </a:t>
            </a:r>
            <a:r>
              <a:rPr lang="fr-CA" sz="1400" dirty="0" err="1"/>
              <a:t>spans</a:t>
            </a:r>
            <a:r>
              <a:rPr lang="fr-CA" sz="1400" dirty="0"/>
              <a:t>[1].</a:t>
            </a:r>
            <a:r>
              <a:rPr lang="fr-CA" sz="1400" dirty="0" err="1"/>
              <a:t>innerHTML</a:t>
            </a:r>
            <a:r>
              <a:rPr lang="fr-CA" sz="1400" dirty="0"/>
              <a:t> = </a:t>
            </a:r>
            <a:r>
              <a:rPr lang="fr-CA" sz="1400" dirty="0" err="1"/>
              <a:t>form.elements</a:t>
            </a:r>
            <a:r>
              <a:rPr lang="fr-CA" sz="1400" dirty="0"/>
              <a:t>["nom"].value;  //Affiche le champ "email"</a:t>
            </a:r>
          </a:p>
          <a:p>
            <a:r>
              <a:rPr lang="fr-CA" sz="1400" dirty="0"/>
              <a:t>        </a:t>
            </a:r>
            <a:r>
              <a:rPr lang="fr-CA" sz="1400" dirty="0" err="1"/>
              <a:t>e.preventDefault</a:t>
            </a:r>
            <a:r>
              <a:rPr lang="fr-CA" sz="1400" dirty="0"/>
              <a:t>();  //N'envoi pas les données</a:t>
            </a:r>
          </a:p>
          <a:p>
            <a:r>
              <a:rPr lang="fr-CA" sz="1400" dirty="0"/>
              <a:t>    });</a:t>
            </a:r>
          </a:p>
        </p:txBody>
      </p:sp>
    </p:spTree>
    <p:extLst>
      <p:ext uri="{BB962C8B-B14F-4D97-AF65-F5344CB8AC3E}">
        <p14:creationId xmlns:p14="http://schemas.microsoft.com/office/powerpoint/2010/main" val="164783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br>
              <a:rPr lang="en-CA" dirty="0" smtClean="0"/>
            </a:br>
            <a:r>
              <a:rPr lang="en-CA" sz="3100" dirty="0" smtClean="0"/>
              <a:t>Validation à la </a:t>
            </a:r>
            <a:r>
              <a:rPr lang="en-CA" sz="3100" dirty="0" err="1" smtClean="0"/>
              <a:t>soumission</a:t>
            </a:r>
            <a:endParaRPr lang="fr-CA" sz="3100" dirty="0"/>
          </a:p>
        </p:txBody>
      </p:sp>
      <p:sp>
        <p:nvSpPr>
          <p:cNvPr id="3" name="Rectangle 2"/>
          <p:cNvSpPr/>
          <p:nvPr/>
        </p:nvSpPr>
        <p:spPr>
          <a:xfrm>
            <a:off x="217502" y="1280919"/>
            <a:ext cx="8384959" cy="6463308"/>
          </a:xfrm>
          <a:prstGeom prst="rect">
            <a:avLst/>
          </a:prstGeom>
        </p:spPr>
        <p:txBody>
          <a:bodyPr wrap="square">
            <a:spAutoFit/>
          </a:bodyPr>
          <a:lstStyle/>
          <a:p>
            <a:r>
              <a:rPr lang="fr-CA" dirty="0" smtClean="0"/>
              <a:t>Plusieurs éléments à retenir dans l’exemple:</a:t>
            </a:r>
          </a:p>
          <a:p>
            <a:pPr marL="342900" indent="-342900">
              <a:buFont typeface="+mj-lt"/>
              <a:buAutoNum type="arabicPeriod"/>
            </a:pPr>
            <a:r>
              <a:rPr lang="fr-CA" dirty="0" smtClean="0"/>
              <a:t>Ajout d’un </a:t>
            </a:r>
            <a:r>
              <a:rPr lang="fr-CA" dirty="0" err="1" smtClean="0"/>
              <a:t>addEventListener</a:t>
            </a:r>
            <a:r>
              <a:rPr lang="fr-CA" dirty="0" smtClean="0"/>
              <a:t> sur l’événement « </a:t>
            </a:r>
            <a:r>
              <a:rPr lang="fr-CA" dirty="0" err="1" smtClean="0"/>
              <a:t>submit</a:t>
            </a:r>
            <a:r>
              <a:rPr lang="fr-CA" dirty="0" smtClean="0"/>
              <a:t> ».</a:t>
            </a:r>
          </a:p>
          <a:p>
            <a:pPr marL="342900" indent="-342900">
              <a:buFont typeface="+mj-lt"/>
              <a:buAutoNum type="arabicPeriod"/>
            </a:pPr>
            <a:r>
              <a:rPr lang="fr-CA" dirty="0" smtClean="0"/>
              <a:t>La fonction qui reçoit l’évènement ( </a:t>
            </a:r>
            <a:r>
              <a:rPr lang="fr-CA" dirty="0" err="1" smtClean="0"/>
              <a:t>function</a:t>
            </a:r>
            <a:r>
              <a:rPr lang="fr-CA" dirty="0" smtClean="0"/>
              <a:t>(e) ).</a:t>
            </a:r>
          </a:p>
          <a:p>
            <a:pPr marL="342900" indent="-342900">
              <a:buFont typeface="+mj-lt"/>
              <a:buAutoNum type="arabicPeriod"/>
            </a:pPr>
            <a:r>
              <a:rPr lang="fr-CA" dirty="0" smtClean="0"/>
              <a:t>Une fonction à même le 2</a:t>
            </a:r>
            <a:r>
              <a:rPr lang="fr-CA" baseline="30000" dirty="0" smtClean="0"/>
              <a:t>e</a:t>
            </a:r>
            <a:r>
              <a:rPr lang="fr-CA" dirty="0" smtClean="0"/>
              <a:t> paramètre du </a:t>
            </a:r>
            <a:r>
              <a:rPr lang="fr-CA" dirty="0" err="1" smtClean="0"/>
              <a:t>addEventListener</a:t>
            </a:r>
            <a:r>
              <a:rPr lang="fr-CA" dirty="0" smtClean="0"/>
              <a:t>.  </a:t>
            </a:r>
          </a:p>
          <a:p>
            <a:pPr marL="342900" indent="-342900">
              <a:buFont typeface="+mj-lt"/>
              <a:buAutoNum type="arabicPeriod"/>
            </a:pPr>
            <a:r>
              <a:rPr lang="fr-CA" dirty="0" smtClean="0"/>
              <a:t>Usage d’une fonction anonyme</a:t>
            </a:r>
          </a:p>
          <a:p>
            <a:pPr marL="457200" lvl="2"/>
            <a:r>
              <a:rPr lang="fr-CA" dirty="0"/>
              <a:t>Une fonction qui n’a pas de nom et qui est utilisée comme paramètre d’un autre élément.  La fonction anonyme ne possède jamais de nom et est constitué uniquement de l’instruction </a:t>
            </a:r>
            <a:r>
              <a:rPr lang="fr-CA" dirty="0" err="1"/>
              <a:t>function</a:t>
            </a:r>
            <a:r>
              <a:rPr lang="fr-CA" dirty="0"/>
              <a:t> et d’un paramètre possible.  Ici le paramètre reçu est l’événement généré par le </a:t>
            </a:r>
            <a:r>
              <a:rPr lang="fr-CA" dirty="0" err="1"/>
              <a:t>submit</a:t>
            </a:r>
            <a:r>
              <a:rPr lang="fr-CA" dirty="0" smtClean="0"/>
              <a:t>.</a:t>
            </a:r>
          </a:p>
          <a:p>
            <a:pPr marL="457200" lvl="2"/>
            <a:endParaRPr lang="fr-CA" dirty="0"/>
          </a:p>
          <a:p>
            <a:pPr marL="342900" indent="-342900">
              <a:buFont typeface="+mj-lt"/>
              <a:buAutoNum type="arabicPeriod"/>
            </a:pPr>
            <a:r>
              <a:rPr lang="fr-CA" dirty="0" err="1" smtClean="0"/>
              <a:t>e.preventDefault</a:t>
            </a:r>
            <a:r>
              <a:rPr lang="fr-CA" dirty="0" smtClean="0"/>
              <a:t>();</a:t>
            </a:r>
          </a:p>
          <a:p>
            <a:pPr lvl="1"/>
            <a:r>
              <a:rPr lang="fr-CA" dirty="0" smtClean="0"/>
              <a:t>Méthode de l’événement (e) qui permet d’empêcher les données d’être transférées au serveur.  On s’en sert ici uniquement pour pouvoir « visualiser » les données.  Ce n’est pas une façon de faire systématique.</a:t>
            </a:r>
          </a:p>
          <a:p>
            <a:pPr marL="342900" indent="-342900">
              <a:buFont typeface="+mj-lt"/>
              <a:buAutoNum type="arabicPeriod"/>
            </a:pPr>
            <a:endParaRPr lang="fr-CA" dirty="0" smtClean="0"/>
          </a:p>
          <a:p>
            <a:pPr marL="457200" lvl="2"/>
            <a:r>
              <a:rPr lang="fr-CA" dirty="0"/>
              <a:t>Une fonction qui n’a pas de nom et qui est utilisée comme paramètre d’un autre élément.  La fonction anonyme ne possède jamais de nom et est constitué uniquement de l’instruction </a:t>
            </a:r>
            <a:r>
              <a:rPr lang="fr-CA" dirty="0" err="1"/>
              <a:t>function</a:t>
            </a:r>
            <a:r>
              <a:rPr lang="fr-CA" dirty="0"/>
              <a:t> et d’un paramètre possible.  Ici le paramètre reçu est l’événement généré par le </a:t>
            </a:r>
            <a:r>
              <a:rPr lang="fr-CA" dirty="0" err="1"/>
              <a:t>submit</a:t>
            </a:r>
            <a:r>
              <a:rPr lang="fr-CA" dirty="0"/>
              <a:t>.</a:t>
            </a:r>
          </a:p>
          <a:p>
            <a:endParaRPr lang="fr-CA" dirty="0" smtClean="0"/>
          </a:p>
          <a:p>
            <a:pPr marL="342900" indent="-342900">
              <a:buFont typeface="+mj-lt"/>
              <a:buAutoNum type="arabicPeriod"/>
            </a:pPr>
            <a:r>
              <a:rPr lang="fr-CA" dirty="0" smtClean="0"/>
              <a:t>Dd</a:t>
            </a:r>
          </a:p>
          <a:p>
            <a:pPr marL="342900" indent="-342900">
              <a:buFont typeface="+mj-lt"/>
              <a:buAutoNum type="arabicPeriod"/>
            </a:pPr>
            <a:endParaRPr lang="fr-CA" dirty="0" smtClean="0"/>
          </a:p>
          <a:p>
            <a:pPr marL="800100" lvl="1" indent="-342900">
              <a:buFont typeface="+mj-lt"/>
              <a:buAutoNum type="arabicPeriod"/>
            </a:pPr>
            <a:endParaRPr lang="fr-CA" dirty="0" smtClean="0"/>
          </a:p>
        </p:txBody>
      </p:sp>
    </p:spTree>
    <p:extLst>
      <p:ext uri="{BB962C8B-B14F-4D97-AF65-F5344CB8AC3E}">
        <p14:creationId xmlns:p14="http://schemas.microsoft.com/office/powerpoint/2010/main" val="1361007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r>
              <a:rPr lang="en-CA" dirty="0"/>
              <a:t/>
            </a:r>
            <a:br>
              <a:rPr lang="en-CA" dirty="0"/>
            </a:br>
            <a:r>
              <a:rPr lang="en-CA" sz="3100" dirty="0"/>
              <a:t>Validation pendant la </a:t>
            </a:r>
            <a:r>
              <a:rPr lang="en-CA" sz="3100" dirty="0" err="1"/>
              <a:t>saisie</a:t>
            </a:r>
            <a:endParaRPr lang="fr-CA" sz="3100" dirty="0"/>
          </a:p>
        </p:txBody>
      </p:sp>
      <p:sp>
        <p:nvSpPr>
          <p:cNvPr id="4" name="TextBox 3"/>
          <p:cNvSpPr txBox="1"/>
          <p:nvPr/>
        </p:nvSpPr>
        <p:spPr>
          <a:xfrm>
            <a:off x="213064" y="1251751"/>
            <a:ext cx="8202967" cy="2862322"/>
          </a:xfrm>
          <a:prstGeom prst="rect">
            <a:avLst/>
          </a:prstGeom>
          <a:noFill/>
        </p:spPr>
        <p:txBody>
          <a:bodyPr wrap="square" rtlCol="0">
            <a:spAutoFit/>
          </a:bodyPr>
          <a:lstStyle/>
          <a:p>
            <a:r>
              <a:rPr lang="fr-CA" dirty="0" smtClean="0"/>
              <a:t>La </a:t>
            </a:r>
            <a:r>
              <a:rPr lang="fr-CA" dirty="0"/>
              <a:t>validation pendant la saisie repose sur l'exploitation des </a:t>
            </a:r>
            <a:r>
              <a:rPr lang="fr-CA" dirty="0" smtClean="0"/>
              <a:t>événements input</a:t>
            </a:r>
            <a:r>
              <a:rPr lang="fr-CA" dirty="0"/>
              <a:t>, qui se déclenchent sur une zone de saisie à chaque fois que sa valeur est modifiée</a:t>
            </a:r>
            <a:r>
              <a:rPr lang="fr-CA" dirty="0" smtClean="0"/>
              <a:t>.</a:t>
            </a:r>
          </a:p>
          <a:p>
            <a:endParaRPr lang="fr-CA" dirty="0"/>
          </a:p>
          <a:p>
            <a:r>
              <a:rPr lang="fr-CA" dirty="0" smtClean="0"/>
              <a:t>De façon à renseigner l’utilisateur sur l’erreur ou la consigne à donner, nous utilisons une balise &lt;</a:t>
            </a:r>
            <a:r>
              <a:rPr lang="fr-CA" dirty="0" err="1" smtClean="0"/>
              <a:t>span</a:t>
            </a:r>
            <a:r>
              <a:rPr lang="fr-CA" dirty="0" smtClean="0"/>
              <a:t>&gt; vide qui servira à renseigner l’utilisateur.</a:t>
            </a:r>
          </a:p>
          <a:p>
            <a:endParaRPr lang="fr-CA" dirty="0"/>
          </a:p>
          <a:p>
            <a:r>
              <a:rPr lang="fr-CA" dirty="0" smtClean="0"/>
              <a:t>Exemple:</a:t>
            </a:r>
          </a:p>
          <a:p>
            <a:r>
              <a:rPr lang="fr-CA" dirty="0"/>
              <a:t> </a:t>
            </a:r>
            <a:r>
              <a:rPr lang="fr-CA" dirty="0" smtClean="0"/>
              <a:t>   &lt;</a:t>
            </a:r>
            <a:r>
              <a:rPr lang="fr-CA" dirty="0"/>
              <a:t>label </a:t>
            </a:r>
            <a:r>
              <a:rPr lang="fr-CA" dirty="0" smtClean="0"/>
              <a:t>for="nom" &gt;Nom&lt;/</a:t>
            </a:r>
            <a:r>
              <a:rPr lang="fr-CA" dirty="0"/>
              <a:t>label&gt; :</a:t>
            </a:r>
          </a:p>
          <a:p>
            <a:r>
              <a:rPr lang="fr-CA" dirty="0"/>
              <a:t>            &lt;input type="</a:t>
            </a:r>
            <a:r>
              <a:rPr lang="fr-CA" dirty="0" err="1"/>
              <a:t>text</a:t>
            </a:r>
            <a:r>
              <a:rPr lang="fr-CA" dirty="0"/>
              <a:t>" </a:t>
            </a:r>
            <a:r>
              <a:rPr lang="fr-CA" dirty="0" err="1"/>
              <a:t>name</a:t>
            </a:r>
            <a:r>
              <a:rPr lang="fr-CA" dirty="0" smtClean="0"/>
              <a:t>="nom"  id="nom" </a:t>
            </a:r>
            <a:r>
              <a:rPr lang="fr-CA" dirty="0" err="1"/>
              <a:t>required</a:t>
            </a:r>
            <a:r>
              <a:rPr lang="fr-CA" dirty="0"/>
              <a:t>&gt;</a:t>
            </a:r>
          </a:p>
          <a:p>
            <a:r>
              <a:rPr lang="fr-CA" dirty="0"/>
              <a:t>            </a:t>
            </a:r>
            <a:r>
              <a:rPr lang="fr-CA" b="1" dirty="0">
                <a:solidFill>
                  <a:srgbClr val="00B050"/>
                </a:solidFill>
              </a:rPr>
              <a:t>&lt;</a:t>
            </a:r>
            <a:r>
              <a:rPr lang="fr-CA" b="1" dirty="0" err="1">
                <a:solidFill>
                  <a:srgbClr val="00B050"/>
                </a:solidFill>
              </a:rPr>
              <a:t>span</a:t>
            </a:r>
            <a:r>
              <a:rPr lang="fr-CA" b="1" dirty="0">
                <a:solidFill>
                  <a:srgbClr val="00B050"/>
                </a:solidFill>
              </a:rPr>
              <a:t> id="</a:t>
            </a:r>
            <a:r>
              <a:rPr lang="fr-CA" b="1" dirty="0" err="1" smtClean="0">
                <a:solidFill>
                  <a:srgbClr val="00B050"/>
                </a:solidFill>
              </a:rPr>
              <a:t>aideNom</a:t>
            </a:r>
            <a:r>
              <a:rPr lang="fr-CA" b="1" dirty="0" smtClean="0">
                <a:solidFill>
                  <a:srgbClr val="00B050"/>
                </a:solidFill>
              </a:rPr>
              <a:t>"&gt;&lt;/</a:t>
            </a:r>
            <a:r>
              <a:rPr lang="fr-CA" b="1" dirty="0" err="1">
                <a:solidFill>
                  <a:srgbClr val="00B050"/>
                </a:solidFill>
              </a:rPr>
              <a:t>span</a:t>
            </a:r>
            <a:r>
              <a:rPr lang="fr-CA" b="1" dirty="0">
                <a:solidFill>
                  <a:srgbClr val="00B050"/>
                </a:solidFill>
              </a:rPr>
              <a:t>&gt;</a:t>
            </a:r>
          </a:p>
        </p:txBody>
      </p:sp>
    </p:spTree>
    <p:extLst>
      <p:ext uri="{BB962C8B-B14F-4D97-AF65-F5344CB8AC3E}">
        <p14:creationId xmlns:p14="http://schemas.microsoft.com/office/powerpoint/2010/main" val="3512815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r>
              <a:rPr lang="en-CA" dirty="0"/>
              <a:t/>
            </a:r>
            <a:br>
              <a:rPr lang="en-CA" dirty="0"/>
            </a:br>
            <a:r>
              <a:rPr lang="en-CA" sz="3100" dirty="0"/>
              <a:t>Validation pendant la </a:t>
            </a:r>
            <a:r>
              <a:rPr lang="en-CA" sz="3100" dirty="0" err="1"/>
              <a:t>saisie</a:t>
            </a:r>
            <a:endParaRPr lang="fr-CA" sz="3100" dirty="0"/>
          </a:p>
        </p:txBody>
      </p:sp>
      <p:sp>
        <p:nvSpPr>
          <p:cNvPr id="4" name="TextBox 3"/>
          <p:cNvSpPr txBox="1"/>
          <p:nvPr/>
        </p:nvSpPr>
        <p:spPr>
          <a:xfrm>
            <a:off x="213063" y="1251751"/>
            <a:ext cx="8202967" cy="3416320"/>
          </a:xfrm>
          <a:prstGeom prst="rect">
            <a:avLst/>
          </a:prstGeom>
          <a:noFill/>
        </p:spPr>
        <p:txBody>
          <a:bodyPr wrap="square" rtlCol="0">
            <a:spAutoFit/>
          </a:bodyPr>
          <a:lstStyle/>
          <a:p>
            <a:r>
              <a:rPr lang="fr-CA" dirty="0" smtClean="0"/>
              <a:t>La validation pendant la saisie consiste à:</a:t>
            </a:r>
          </a:p>
          <a:p>
            <a:endParaRPr lang="fr-CA" dirty="0"/>
          </a:p>
          <a:p>
            <a:pPr marL="342900" indent="-342900">
              <a:buFont typeface="+mj-lt"/>
              <a:buAutoNum type="arabicPeriod"/>
            </a:pPr>
            <a:r>
              <a:rPr lang="fr-CA" dirty="0" smtClean="0"/>
              <a:t>Ajouter un événement « input » pour réagir à chaque fois que l’élément relié est modifié.</a:t>
            </a:r>
          </a:p>
          <a:p>
            <a:pPr marL="342900" indent="-342900">
              <a:buFont typeface="+mj-lt"/>
              <a:buAutoNum type="arabicPeriod"/>
            </a:pPr>
            <a:r>
              <a:rPr lang="fr-CA" dirty="0" smtClean="0"/>
              <a:t>Analyser la chaîne de caractère et réagir en fonction de ce qu’on veut détecter. (Exemple: champ trop court, trop long, pas de majuscule, chiffre seulement, etc…)</a:t>
            </a:r>
          </a:p>
          <a:p>
            <a:pPr marL="342900" indent="-342900">
              <a:buFont typeface="+mj-lt"/>
              <a:buAutoNum type="arabicPeriod"/>
            </a:pPr>
            <a:r>
              <a:rPr lang="fr-CA" dirty="0" smtClean="0"/>
              <a:t>Renseigner l’utilisateur de ce qui est en erreur ou manquant. </a:t>
            </a:r>
          </a:p>
          <a:p>
            <a:endParaRPr lang="fr-CA" dirty="0" smtClean="0"/>
          </a:p>
          <a:p>
            <a:pPr marL="342900" indent="-342900">
              <a:buFont typeface="+mj-lt"/>
              <a:buAutoNum type="arabicPeriod"/>
            </a:pPr>
            <a:endParaRPr lang="fr-CA" dirty="0" smtClean="0"/>
          </a:p>
          <a:p>
            <a:endParaRPr lang="fr-CA" dirty="0"/>
          </a:p>
          <a:p>
            <a:endParaRPr lang="fr-CA" dirty="0"/>
          </a:p>
        </p:txBody>
      </p:sp>
    </p:spTree>
    <p:extLst>
      <p:ext uri="{BB962C8B-B14F-4D97-AF65-F5344CB8AC3E}">
        <p14:creationId xmlns:p14="http://schemas.microsoft.com/office/powerpoint/2010/main" val="711222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r>
              <a:rPr lang="en-CA" dirty="0"/>
              <a:t/>
            </a:r>
            <a:br>
              <a:rPr lang="en-CA" dirty="0"/>
            </a:br>
            <a:r>
              <a:rPr lang="en-CA" sz="3100" dirty="0"/>
              <a:t>Validation pendant la </a:t>
            </a:r>
            <a:r>
              <a:rPr lang="en-CA" sz="3100" dirty="0" err="1"/>
              <a:t>saisie</a:t>
            </a:r>
            <a:endParaRPr lang="fr-CA" sz="3100" dirty="0"/>
          </a:p>
        </p:txBody>
      </p:sp>
      <p:sp>
        <p:nvSpPr>
          <p:cNvPr id="4" name="TextBox 3"/>
          <p:cNvSpPr txBox="1"/>
          <p:nvPr/>
        </p:nvSpPr>
        <p:spPr>
          <a:xfrm>
            <a:off x="213063" y="1251751"/>
            <a:ext cx="8202967" cy="4247317"/>
          </a:xfrm>
          <a:prstGeom prst="rect">
            <a:avLst/>
          </a:prstGeom>
          <a:noFill/>
        </p:spPr>
        <p:txBody>
          <a:bodyPr wrap="square" rtlCol="0">
            <a:spAutoFit/>
          </a:bodyPr>
          <a:lstStyle/>
          <a:p>
            <a:r>
              <a:rPr lang="fr-CA" dirty="0" smtClean="0"/>
              <a:t>Exemple:  Analyser le nombre de caractère entré dans le nom.  Il faut au moins 3 caractères.</a:t>
            </a:r>
          </a:p>
          <a:p>
            <a:endParaRPr lang="fr-CA" dirty="0"/>
          </a:p>
          <a:p>
            <a:r>
              <a:rPr lang="fr-CA" dirty="0" smtClean="0"/>
              <a:t>Soit le fichier html suivant:</a:t>
            </a:r>
          </a:p>
          <a:p>
            <a:r>
              <a:rPr lang="fr-CA" dirty="0"/>
              <a:t> &lt;</a:t>
            </a:r>
            <a:r>
              <a:rPr lang="fr-CA" dirty="0" err="1"/>
              <a:t>form</a:t>
            </a:r>
            <a:r>
              <a:rPr lang="fr-CA" dirty="0"/>
              <a:t>&gt;</a:t>
            </a:r>
          </a:p>
          <a:p>
            <a:r>
              <a:rPr lang="fr-CA" dirty="0"/>
              <a:t>        &lt;</a:t>
            </a:r>
            <a:r>
              <a:rPr lang="fr-CA" dirty="0" err="1"/>
              <a:t>fieldset</a:t>
            </a:r>
            <a:r>
              <a:rPr lang="fr-CA" dirty="0"/>
              <a:t>&gt;</a:t>
            </a:r>
          </a:p>
          <a:p>
            <a:r>
              <a:rPr lang="fr-CA" dirty="0"/>
              <a:t>           &lt;</a:t>
            </a:r>
            <a:r>
              <a:rPr lang="fr-CA" dirty="0" err="1"/>
              <a:t>legend</a:t>
            </a:r>
            <a:r>
              <a:rPr lang="fr-CA" dirty="0"/>
              <a:t>&gt;Vos coordonnées&lt;/</a:t>
            </a:r>
            <a:r>
              <a:rPr lang="fr-CA" dirty="0" err="1"/>
              <a:t>legend</a:t>
            </a:r>
            <a:endParaRPr lang="fr-CA" dirty="0"/>
          </a:p>
          <a:p>
            <a:r>
              <a:rPr lang="fr-CA" dirty="0"/>
              <a:t>           &lt;label for="nom"&gt;Quel est votre nom ?&lt;/label&gt;</a:t>
            </a:r>
          </a:p>
          <a:p>
            <a:r>
              <a:rPr lang="fr-CA" dirty="0"/>
              <a:t>           &lt;input type="</a:t>
            </a:r>
            <a:r>
              <a:rPr lang="fr-CA" dirty="0" err="1"/>
              <a:t>text</a:t>
            </a:r>
            <a:r>
              <a:rPr lang="fr-CA" dirty="0"/>
              <a:t>" </a:t>
            </a:r>
            <a:r>
              <a:rPr lang="fr-CA" dirty="0" err="1"/>
              <a:t>name</a:t>
            </a:r>
            <a:r>
              <a:rPr lang="fr-CA" dirty="0"/>
              <a:t>="nom" id="nom"  </a:t>
            </a:r>
            <a:r>
              <a:rPr lang="fr-CA" dirty="0" err="1"/>
              <a:t>required</a:t>
            </a:r>
            <a:r>
              <a:rPr lang="fr-CA" dirty="0"/>
              <a:t>&gt;</a:t>
            </a:r>
          </a:p>
          <a:p>
            <a:r>
              <a:rPr lang="fr-CA" dirty="0"/>
              <a:t>           &lt;</a:t>
            </a:r>
            <a:r>
              <a:rPr lang="fr-CA" dirty="0" err="1"/>
              <a:t>span</a:t>
            </a:r>
            <a:r>
              <a:rPr lang="fr-CA" dirty="0"/>
              <a:t> id="</a:t>
            </a:r>
            <a:r>
              <a:rPr lang="fr-CA" dirty="0" err="1"/>
              <a:t>aideNom</a:t>
            </a:r>
            <a:r>
              <a:rPr lang="fr-CA" dirty="0"/>
              <a:t>"&gt;&lt;/</a:t>
            </a:r>
            <a:r>
              <a:rPr lang="fr-CA" dirty="0" err="1"/>
              <a:t>span</a:t>
            </a:r>
            <a:r>
              <a:rPr lang="fr-CA" dirty="0"/>
              <a:t>&gt;&lt;</a:t>
            </a:r>
            <a:r>
              <a:rPr lang="fr-CA" dirty="0" err="1"/>
              <a:t>br</a:t>
            </a:r>
            <a:r>
              <a:rPr lang="fr-CA" dirty="0"/>
              <a:t>&gt;</a:t>
            </a:r>
          </a:p>
          <a:p>
            <a:r>
              <a:rPr lang="fr-CA" dirty="0" smtClean="0"/>
              <a:t>     </a:t>
            </a:r>
            <a:endParaRPr lang="fr-CA" dirty="0"/>
          </a:p>
          <a:p>
            <a:r>
              <a:rPr lang="fr-CA" dirty="0"/>
              <a:t>       &lt;/</a:t>
            </a:r>
            <a:r>
              <a:rPr lang="fr-CA" dirty="0" err="1"/>
              <a:t>fieldset</a:t>
            </a:r>
            <a:r>
              <a:rPr lang="fr-CA" dirty="0"/>
              <a:t>&gt;</a:t>
            </a:r>
          </a:p>
          <a:p>
            <a:r>
              <a:rPr lang="fr-CA" dirty="0"/>
              <a:t>    &lt;/</a:t>
            </a:r>
            <a:r>
              <a:rPr lang="fr-CA" dirty="0" err="1"/>
              <a:t>form</a:t>
            </a:r>
            <a:r>
              <a:rPr lang="fr-CA" dirty="0"/>
              <a:t>&gt;</a:t>
            </a:r>
            <a:endParaRPr lang="fr-CA" dirty="0" smtClean="0"/>
          </a:p>
          <a:p>
            <a:endParaRPr lang="fr-CA" dirty="0"/>
          </a:p>
          <a:p>
            <a:endParaRPr lang="fr-CA" dirty="0"/>
          </a:p>
        </p:txBody>
      </p:sp>
    </p:spTree>
    <p:extLst>
      <p:ext uri="{BB962C8B-B14F-4D97-AF65-F5344CB8AC3E}">
        <p14:creationId xmlns:p14="http://schemas.microsoft.com/office/powerpoint/2010/main" val="4443568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r>
              <a:rPr lang="en-CA" dirty="0"/>
              <a:t/>
            </a:r>
            <a:br>
              <a:rPr lang="en-CA" dirty="0"/>
            </a:br>
            <a:r>
              <a:rPr lang="en-CA" sz="3100" dirty="0"/>
              <a:t>Validation pendant la </a:t>
            </a:r>
            <a:r>
              <a:rPr lang="en-CA" sz="3100" dirty="0" err="1"/>
              <a:t>saisie</a:t>
            </a:r>
            <a:endParaRPr lang="fr-CA" sz="3100" dirty="0"/>
          </a:p>
        </p:txBody>
      </p:sp>
      <p:sp>
        <p:nvSpPr>
          <p:cNvPr id="4" name="TextBox 3"/>
          <p:cNvSpPr txBox="1"/>
          <p:nvPr/>
        </p:nvSpPr>
        <p:spPr>
          <a:xfrm>
            <a:off x="213063" y="1251751"/>
            <a:ext cx="8202967" cy="2862322"/>
          </a:xfrm>
          <a:prstGeom prst="rect">
            <a:avLst/>
          </a:prstGeom>
          <a:noFill/>
        </p:spPr>
        <p:txBody>
          <a:bodyPr wrap="square" rtlCol="0">
            <a:spAutoFit/>
          </a:bodyPr>
          <a:lstStyle/>
          <a:p>
            <a:r>
              <a:rPr lang="fr-CA" dirty="0" smtClean="0"/>
              <a:t>Exemple:  Analyser le nombre de caractère entré dans le nom.  Il faut au moins 3 caractères.</a:t>
            </a:r>
          </a:p>
          <a:p>
            <a:pPr marL="342900" indent="-342900">
              <a:buFont typeface="+mj-lt"/>
              <a:buAutoNum type="arabicPeriod"/>
            </a:pPr>
            <a:r>
              <a:rPr lang="fr-CA" dirty="0"/>
              <a:t>Ajouter un événement « input » pour réagir à chaque fois que l’élément relié est modifié</a:t>
            </a:r>
          </a:p>
          <a:p>
            <a:r>
              <a:rPr lang="fr-CA" dirty="0" smtClean="0"/>
              <a:t>     </a:t>
            </a:r>
            <a:r>
              <a:rPr lang="fr-CA" dirty="0" err="1" smtClean="0"/>
              <a:t>document.querySelector</a:t>
            </a:r>
            <a:r>
              <a:rPr lang="fr-CA" dirty="0" smtClean="0"/>
              <a:t>("#nom").</a:t>
            </a:r>
            <a:r>
              <a:rPr lang="fr-CA" dirty="0" err="1"/>
              <a:t>addEventListener</a:t>
            </a:r>
            <a:r>
              <a:rPr lang="fr-CA" dirty="0"/>
              <a:t>("input", </a:t>
            </a:r>
            <a:r>
              <a:rPr lang="fr-CA" dirty="0" err="1"/>
              <a:t>function</a:t>
            </a:r>
            <a:r>
              <a:rPr lang="fr-CA" dirty="0"/>
              <a:t> (e) </a:t>
            </a:r>
            <a:endParaRPr lang="fr-CA" dirty="0" smtClean="0"/>
          </a:p>
          <a:p>
            <a:r>
              <a:rPr lang="fr-CA" dirty="0"/>
              <a:t> </a:t>
            </a:r>
            <a:r>
              <a:rPr lang="fr-CA" dirty="0" smtClean="0"/>
              <a:t>    {</a:t>
            </a:r>
          </a:p>
          <a:p>
            <a:endParaRPr lang="fr-CA" dirty="0"/>
          </a:p>
          <a:p>
            <a:r>
              <a:rPr lang="fr-CA" dirty="0" smtClean="0"/>
              <a:t>     });</a:t>
            </a:r>
            <a:endParaRPr lang="fr-CA" dirty="0"/>
          </a:p>
          <a:p>
            <a:endParaRPr lang="fr-CA" dirty="0" smtClean="0"/>
          </a:p>
          <a:p>
            <a:r>
              <a:rPr lang="fr-CA" dirty="0" smtClean="0"/>
              <a:t>On ajoute l’événement « input » associé à la balise « input » représentant le nom.</a:t>
            </a:r>
            <a:endParaRPr lang="fr-CA" dirty="0"/>
          </a:p>
        </p:txBody>
      </p:sp>
    </p:spTree>
    <p:extLst>
      <p:ext uri="{BB962C8B-B14F-4D97-AF65-F5344CB8AC3E}">
        <p14:creationId xmlns:p14="http://schemas.microsoft.com/office/powerpoint/2010/main" val="23435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smtClean="0"/>
              <a:t>Validation de </a:t>
            </a:r>
            <a:r>
              <a:rPr lang="en-CA" dirty="0" err="1" smtClean="0"/>
              <a:t>formulaire</a:t>
            </a:r>
            <a:endParaRPr lang="fr-CA"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57200" y="1331394"/>
            <a:ext cx="7923320" cy="3364893"/>
          </a:xfrm>
        </p:spPr>
        <p:txBody>
          <a:bodyPr>
            <a:normAutofit fontScale="92500" lnSpcReduction="10000"/>
          </a:bodyPr>
          <a:lstStyle/>
          <a:p>
            <a:pPr marL="118872" indent="0">
              <a:lnSpc>
                <a:spcPct val="114000"/>
              </a:lnSpc>
              <a:buNone/>
            </a:pPr>
            <a:r>
              <a:rPr lang="en-CA" dirty="0" err="1" smtClean="0"/>
              <a:t>Pourquoi</a:t>
            </a:r>
            <a:r>
              <a:rPr lang="en-CA" dirty="0" smtClean="0"/>
              <a:t> ?</a:t>
            </a:r>
          </a:p>
          <a:p>
            <a:pPr>
              <a:lnSpc>
                <a:spcPct val="114000"/>
              </a:lnSpc>
            </a:pPr>
            <a:r>
              <a:rPr lang="fr-CA" sz="2100" dirty="0">
                <a:latin typeface="+mj-lt"/>
              </a:rPr>
              <a:t>O</a:t>
            </a:r>
            <a:r>
              <a:rPr lang="fr-CA" sz="2100" dirty="0" smtClean="0">
                <a:latin typeface="+mj-lt"/>
              </a:rPr>
              <a:t>btenir </a:t>
            </a:r>
            <a:r>
              <a:rPr lang="fr-CA" sz="2100" dirty="0">
                <a:latin typeface="+mj-lt"/>
              </a:rPr>
              <a:t>de bonnes données dans un bon format — les applications ne tourneront pas correctement si les données utilisateur sont stockées dans un format fantaisiste, ou si les bonnes informations ne sont pas aux bons endroits ou totalement omises</a:t>
            </a:r>
            <a:r>
              <a:rPr lang="fr-CA" sz="2100" dirty="0" smtClean="0">
                <a:latin typeface="+mj-lt"/>
              </a:rPr>
              <a:t>.</a:t>
            </a:r>
          </a:p>
          <a:p>
            <a:pPr marL="118872" indent="0">
              <a:lnSpc>
                <a:spcPct val="114000"/>
              </a:lnSpc>
              <a:buNone/>
            </a:pPr>
            <a:endParaRPr lang="fr-CA" sz="2100" dirty="0" smtClean="0">
              <a:latin typeface="+mj-lt"/>
            </a:endParaRPr>
          </a:p>
          <a:p>
            <a:pPr>
              <a:lnSpc>
                <a:spcPct val="114000"/>
              </a:lnSpc>
            </a:pPr>
            <a:r>
              <a:rPr lang="fr-CA" sz="2100" dirty="0">
                <a:latin typeface="+mj-lt"/>
              </a:rPr>
              <a:t>Avant d'envoyer nos données à un service web, il est nécessaire de les </a:t>
            </a:r>
            <a:r>
              <a:rPr lang="fr-CA" sz="2100" b="1" dirty="0">
                <a:latin typeface="+mj-lt"/>
              </a:rPr>
              <a:t>valider</a:t>
            </a:r>
            <a:r>
              <a:rPr lang="fr-CA" sz="2100" dirty="0">
                <a:latin typeface="+mj-lt"/>
              </a:rPr>
              <a:t>. C'est-à-dire que nous allons vérifier leur </a:t>
            </a:r>
            <a:r>
              <a:rPr lang="fr-CA" sz="2100" b="1" dirty="0">
                <a:latin typeface="+mj-lt"/>
              </a:rPr>
              <a:t>cohérence</a:t>
            </a:r>
            <a:r>
              <a:rPr lang="fr-CA" sz="2100" dirty="0">
                <a:latin typeface="+mj-lt"/>
              </a:rPr>
              <a:t> par rapport à ce que le service web attend.</a:t>
            </a:r>
            <a:endParaRPr lang="fr-CA" sz="2100" dirty="0" smtClean="0">
              <a:latin typeface="+mj-lt"/>
            </a:endParaRPr>
          </a:p>
          <a:p>
            <a:pPr marL="118872" indent="0">
              <a:lnSpc>
                <a:spcPct val="114000"/>
              </a:lnSpc>
              <a:buNone/>
            </a:pPr>
            <a:endParaRPr lang="fr-CA" sz="2500" dirty="0">
              <a:latin typeface="+mj-lt"/>
            </a:endParaRPr>
          </a:p>
        </p:txBody>
      </p:sp>
    </p:spTree>
    <p:extLst>
      <p:ext uri="{BB962C8B-B14F-4D97-AF65-F5344CB8AC3E}">
        <p14:creationId xmlns:p14="http://schemas.microsoft.com/office/powerpoint/2010/main" val="2030427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r>
              <a:rPr lang="en-CA" dirty="0"/>
              <a:t/>
            </a:r>
            <a:br>
              <a:rPr lang="en-CA" dirty="0"/>
            </a:br>
            <a:r>
              <a:rPr lang="en-CA" sz="3100" dirty="0"/>
              <a:t>Validation pendant la </a:t>
            </a:r>
            <a:r>
              <a:rPr lang="en-CA" sz="3100" dirty="0" err="1"/>
              <a:t>saisie</a:t>
            </a:r>
            <a:endParaRPr lang="fr-CA" sz="3100" dirty="0"/>
          </a:p>
        </p:txBody>
      </p:sp>
      <p:sp>
        <p:nvSpPr>
          <p:cNvPr id="4" name="TextBox 3"/>
          <p:cNvSpPr txBox="1"/>
          <p:nvPr/>
        </p:nvSpPr>
        <p:spPr>
          <a:xfrm>
            <a:off x="213063" y="1251751"/>
            <a:ext cx="8202967" cy="3970318"/>
          </a:xfrm>
          <a:prstGeom prst="rect">
            <a:avLst/>
          </a:prstGeom>
          <a:noFill/>
        </p:spPr>
        <p:txBody>
          <a:bodyPr wrap="square" rtlCol="0">
            <a:spAutoFit/>
          </a:bodyPr>
          <a:lstStyle/>
          <a:p>
            <a:r>
              <a:rPr lang="fr-CA" sz="1400" dirty="0" smtClean="0"/>
              <a:t>Exemple:  Analyser le nombre de caractère entré dans le nom.  Il faut au moins 3 caractères.</a:t>
            </a:r>
          </a:p>
          <a:p>
            <a:pPr marL="800100" lvl="1" indent="-342900">
              <a:buFont typeface="+mj-lt"/>
              <a:buAutoNum type="arabicPeriod" startAt="2"/>
            </a:pPr>
            <a:r>
              <a:rPr lang="fr-CA" sz="1400" dirty="0"/>
              <a:t>Analyser la chaîne de caractère et réagir en fonction de ce qu’on veut détecter. (Exemple: champ trop court, trop long, pas de majuscule, chiffre seulement, etc</a:t>
            </a:r>
            <a:r>
              <a:rPr lang="fr-CA" sz="1400" dirty="0" smtClean="0"/>
              <a:t>…)</a:t>
            </a:r>
          </a:p>
          <a:p>
            <a:pPr marL="800100" lvl="1" indent="-342900">
              <a:buFont typeface="+mj-lt"/>
              <a:buAutoNum type="arabicPeriod" startAt="2"/>
            </a:pPr>
            <a:r>
              <a:rPr lang="fr-CA" sz="1400" dirty="0"/>
              <a:t>Renseigner l’utilisateur de ce qui est en erreur ou manquant. </a:t>
            </a:r>
            <a:endParaRPr lang="fr-CA" sz="1400" dirty="0" smtClean="0"/>
          </a:p>
          <a:p>
            <a:endParaRPr lang="fr-CA" sz="1400" dirty="0" smtClean="0"/>
          </a:p>
          <a:p>
            <a:r>
              <a:rPr lang="fr-CA" sz="1400" dirty="0"/>
              <a:t> </a:t>
            </a:r>
            <a:r>
              <a:rPr lang="fr-CA" sz="1400" dirty="0" err="1"/>
              <a:t>document.querySelector</a:t>
            </a:r>
            <a:r>
              <a:rPr lang="fr-CA" sz="1400" dirty="0"/>
              <a:t>("#nom").</a:t>
            </a:r>
            <a:r>
              <a:rPr lang="fr-CA" sz="1400" dirty="0" err="1"/>
              <a:t>addEventListener</a:t>
            </a:r>
            <a:r>
              <a:rPr lang="fr-CA" sz="1400" dirty="0"/>
              <a:t>("input", </a:t>
            </a:r>
            <a:r>
              <a:rPr lang="fr-CA" sz="1400" dirty="0" err="1"/>
              <a:t>function</a:t>
            </a:r>
            <a:r>
              <a:rPr lang="fr-CA" sz="1400" dirty="0"/>
              <a:t> (e)</a:t>
            </a:r>
          </a:p>
          <a:p>
            <a:r>
              <a:rPr lang="fr-CA" sz="1400" dirty="0"/>
              <a:t> {</a:t>
            </a:r>
          </a:p>
          <a:p>
            <a:r>
              <a:rPr lang="fr-CA" sz="1400" dirty="0"/>
              <a:t>    let nom = </a:t>
            </a:r>
            <a:r>
              <a:rPr lang="fr-CA" sz="1400" dirty="0" err="1"/>
              <a:t>e.target.value</a:t>
            </a:r>
            <a:r>
              <a:rPr lang="fr-CA" sz="1400" dirty="0"/>
              <a:t>; // Valeur saisie dans le champ nom</a:t>
            </a:r>
          </a:p>
          <a:p>
            <a:r>
              <a:rPr lang="fr-CA" sz="1400" dirty="0"/>
              <a:t>    let </a:t>
            </a:r>
            <a:r>
              <a:rPr lang="fr-CA" sz="1400" dirty="0" err="1"/>
              <a:t>aideNomElt</a:t>
            </a:r>
            <a:r>
              <a:rPr lang="fr-CA" sz="1400" dirty="0"/>
              <a:t> = </a:t>
            </a:r>
            <a:r>
              <a:rPr lang="fr-CA" sz="1400" dirty="0" err="1"/>
              <a:t>document.querySelector</a:t>
            </a:r>
            <a:r>
              <a:rPr lang="fr-CA" sz="1400" dirty="0"/>
              <a:t>("#</a:t>
            </a:r>
            <a:r>
              <a:rPr lang="fr-CA" sz="1400" dirty="0" err="1"/>
              <a:t>aideNom</a:t>
            </a:r>
            <a:r>
              <a:rPr lang="fr-CA" sz="1400" dirty="0"/>
              <a:t>");  //Le </a:t>
            </a:r>
            <a:r>
              <a:rPr lang="fr-CA" sz="1400" dirty="0" err="1"/>
              <a:t>span</a:t>
            </a:r>
            <a:endParaRPr lang="fr-CA" sz="1400" dirty="0"/>
          </a:p>
          <a:p>
            <a:r>
              <a:rPr lang="fr-CA" sz="1400" dirty="0"/>
              <a:t>    let  </a:t>
            </a:r>
            <a:r>
              <a:rPr lang="fr-CA" sz="1400" dirty="0" err="1"/>
              <a:t>aideNomTexte</a:t>
            </a:r>
            <a:r>
              <a:rPr lang="fr-CA" sz="1400" dirty="0"/>
              <a:t>  = "";</a:t>
            </a:r>
          </a:p>
          <a:p>
            <a:endParaRPr lang="fr-CA" sz="1400" dirty="0"/>
          </a:p>
          <a:p>
            <a:r>
              <a:rPr lang="fr-CA" sz="1400" dirty="0"/>
              <a:t>    if (</a:t>
            </a:r>
            <a:r>
              <a:rPr lang="fr-CA" sz="1400" dirty="0" err="1"/>
              <a:t>nom.length</a:t>
            </a:r>
            <a:r>
              <a:rPr lang="fr-CA" sz="1400" dirty="0"/>
              <a:t> &lt; 3) </a:t>
            </a:r>
          </a:p>
          <a:p>
            <a:r>
              <a:rPr lang="fr-CA" sz="1400" dirty="0"/>
              <a:t>    {</a:t>
            </a:r>
          </a:p>
          <a:p>
            <a:r>
              <a:rPr lang="fr-CA" sz="1400" dirty="0"/>
              <a:t>        </a:t>
            </a:r>
            <a:r>
              <a:rPr lang="fr-CA" sz="1400" dirty="0" err="1"/>
              <a:t>aideNomTexte</a:t>
            </a:r>
            <a:r>
              <a:rPr lang="fr-CA" sz="1400" dirty="0"/>
              <a:t> = "Doit contenir au moins 3 caractères";</a:t>
            </a:r>
          </a:p>
          <a:p>
            <a:r>
              <a:rPr lang="fr-CA" sz="1400" dirty="0"/>
              <a:t>   </a:t>
            </a:r>
            <a:r>
              <a:rPr lang="fr-CA" sz="1400" dirty="0" smtClean="0"/>
              <a:t> </a:t>
            </a:r>
            <a:r>
              <a:rPr lang="fr-CA" sz="1400" dirty="0"/>
              <a:t>} </a:t>
            </a:r>
          </a:p>
          <a:p>
            <a:r>
              <a:rPr lang="fr-CA" sz="1400" dirty="0"/>
              <a:t>     </a:t>
            </a:r>
            <a:r>
              <a:rPr lang="fr-CA" sz="1400" dirty="0" err="1"/>
              <a:t>aideNomElt</a:t>
            </a:r>
            <a:r>
              <a:rPr lang="fr-CA" sz="1400" dirty="0"/>
              <a:t> = </a:t>
            </a:r>
            <a:r>
              <a:rPr lang="fr-CA" sz="1400" dirty="0" err="1"/>
              <a:t>document.querySelector</a:t>
            </a:r>
            <a:r>
              <a:rPr lang="fr-CA" sz="1400" dirty="0"/>
              <a:t>("#</a:t>
            </a:r>
            <a:r>
              <a:rPr lang="fr-CA" sz="1400" dirty="0" err="1"/>
              <a:t>aideNom</a:t>
            </a:r>
            <a:r>
              <a:rPr lang="fr-CA" sz="1400" dirty="0"/>
              <a:t>");</a:t>
            </a:r>
          </a:p>
          <a:p>
            <a:r>
              <a:rPr lang="fr-CA" sz="1400" dirty="0"/>
              <a:t>     </a:t>
            </a:r>
            <a:r>
              <a:rPr lang="fr-CA" sz="1400" dirty="0" err="1"/>
              <a:t>aideNomElt.innerHTML</a:t>
            </a:r>
            <a:r>
              <a:rPr lang="fr-CA" sz="1400" dirty="0"/>
              <a:t>  = </a:t>
            </a:r>
            <a:r>
              <a:rPr lang="fr-CA" sz="1400" dirty="0" err="1"/>
              <a:t>aideNomTexte</a:t>
            </a:r>
            <a:r>
              <a:rPr lang="fr-CA" sz="1400" dirty="0"/>
              <a:t>; // Texte de l'aide</a:t>
            </a:r>
          </a:p>
          <a:p>
            <a:r>
              <a:rPr lang="fr-CA" sz="1400" dirty="0"/>
              <a:t>});</a:t>
            </a:r>
            <a:endParaRPr lang="fr-CA" sz="1400" dirty="0" smtClean="0"/>
          </a:p>
        </p:txBody>
      </p:sp>
    </p:spTree>
    <p:extLst>
      <p:ext uri="{BB962C8B-B14F-4D97-AF65-F5344CB8AC3E}">
        <p14:creationId xmlns:p14="http://schemas.microsoft.com/office/powerpoint/2010/main" val="75520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r>
              <a:rPr lang="en-CA" dirty="0"/>
              <a:t/>
            </a:r>
            <a:br>
              <a:rPr lang="en-CA" dirty="0"/>
            </a:br>
            <a:r>
              <a:rPr lang="en-CA" sz="3100" dirty="0"/>
              <a:t>Validation </a:t>
            </a:r>
            <a:r>
              <a:rPr lang="en-CA" sz="3100" dirty="0" smtClean="0"/>
              <a:t>à la fin de la </a:t>
            </a:r>
            <a:r>
              <a:rPr lang="en-CA" sz="3100" dirty="0" err="1" smtClean="0"/>
              <a:t>saisie</a:t>
            </a:r>
            <a:endParaRPr lang="fr-CA" sz="3100" dirty="0"/>
          </a:p>
        </p:txBody>
      </p:sp>
      <p:sp>
        <p:nvSpPr>
          <p:cNvPr id="4" name="TextBox 3"/>
          <p:cNvSpPr txBox="1"/>
          <p:nvPr/>
        </p:nvSpPr>
        <p:spPr>
          <a:xfrm>
            <a:off x="213063" y="1251751"/>
            <a:ext cx="8202967" cy="3847207"/>
          </a:xfrm>
          <a:prstGeom prst="rect">
            <a:avLst/>
          </a:prstGeom>
          <a:noFill/>
        </p:spPr>
        <p:txBody>
          <a:bodyPr wrap="square" rtlCol="0">
            <a:spAutoFit/>
          </a:bodyPr>
          <a:lstStyle/>
          <a:p>
            <a:r>
              <a:rPr lang="fr-CA" sz="1400" dirty="0"/>
              <a:t>La fin de la saisie dans une zone de texte correspond à la perte du focus par cette zone, ce qui déclenche l'apparition d'un événement de </a:t>
            </a:r>
            <a:r>
              <a:rPr lang="fr-CA" sz="1400" dirty="0" smtClean="0"/>
              <a:t>type « </a:t>
            </a:r>
            <a:r>
              <a:rPr lang="fr-CA" sz="1400" dirty="0" err="1" smtClean="0"/>
              <a:t>blur</a:t>
            </a:r>
            <a:r>
              <a:rPr lang="fr-CA" sz="1400" dirty="0" smtClean="0"/>
              <a:t> » que </a:t>
            </a:r>
            <a:r>
              <a:rPr lang="fr-CA" sz="1400" dirty="0"/>
              <a:t>l'on peut exploiter pour contrôler la donnée saisie.</a:t>
            </a:r>
          </a:p>
          <a:p>
            <a:r>
              <a:rPr lang="fr-CA" sz="1400" dirty="0" smtClean="0"/>
              <a:t>Imaginons </a:t>
            </a:r>
            <a:r>
              <a:rPr lang="fr-CA" sz="1400" dirty="0"/>
              <a:t>par exemple que l'on veuille contrôler le courriel saisi par l'utilisateur de notre formulaire. Dans un premier temps, on souhaite vérifier uniquement la présence du </a:t>
            </a:r>
            <a:r>
              <a:rPr lang="fr-CA" sz="1400" dirty="0" smtClean="0"/>
              <a:t>caractère @ dans </a:t>
            </a:r>
            <a:r>
              <a:rPr lang="fr-CA" sz="1400" dirty="0"/>
              <a:t>le courriel saisi. </a:t>
            </a:r>
            <a:endParaRPr lang="fr-CA" sz="1400" dirty="0" smtClean="0"/>
          </a:p>
          <a:p>
            <a:endParaRPr lang="fr-CA" sz="1400" dirty="0"/>
          </a:p>
          <a:p>
            <a:r>
              <a:rPr lang="fr-CA" sz="1400" dirty="0" smtClean="0"/>
              <a:t>Pour </a:t>
            </a:r>
            <a:r>
              <a:rPr lang="fr-CA" sz="1400" dirty="0"/>
              <a:t>cela, on peut utiliser la méthode JavaScript </a:t>
            </a:r>
            <a:r>
              <a:rPr lang="fr-CA" sz="1400" dirty="0" err="1"/>
              <a:t>indexOf</a:t>
            </a:r>
            <a:r>
              <a:rPr lang="fr-CA" sz="1400" dirty="0"/>
              <a:t>, qui permet de chercher une valeur dans une chaîne de caractères et renvoie la valeur -1 si cette valeur n'est  pas trouvée</a:t>
            </a:r>
            <a:r>
              <a:rPr lang="fr-CA" sz="1400" dirty="0" smtClean="0"/>
              <a:t>.</a:t>
            </a:r>
          </a:p>
          <a:p>
            <a:endParaRPr lang="fr-CA" sz="1400" dirty="0"/>
          </a:p>
          <a:p>
            <a:r>
              <a:rPr lang="fr-CA" sz="1200" dirty="0"/>
              <a:t>// Contrôle du courriel en fin de saisie</a:t>
            </a:r>
          </a:p>
          <a:p>
            <a:r>
              <a:rPr lang="fr-CA" sz="1200" b="1" dirty="0" err="1" smtClean="0"/>
              <a:t>document.querySelector</a:t>
            </a:r>
            <a:r>
              <a:rPr lang="fr-CA" sz="1200" b="1" dirty="0" smtClean="0"/>
              <a:t>("#courriel</a:t>
            </a:r>
            <a:r>
              <a:rPr lang="fr-CA" sz="1200" b="1" dirty="0"/>
              <a:t>").</a:t>
            </a:r>
            <a:r>
              <a:rPr lang="fr-CA" sz="1200" b="1" dirty="0" err="1"/>
              <a:t>addEventListener</a:t>
            </a:r>
            <a:r>
              <a:rPr lang="fr-CA" sz="1200" b="1" dirty="0"/>
              <a:t>(</a:t>
            </a:r>
            <a:r>
              <a:rPr lang="fr-CA" sz="1200" b="1" dirty="0">
                <a:solidFill>
                  <a:schemeClr val="accent5">
                    <a:lumMod val="75000"/>
                  </a:schemeClr>
                </a:solidFill>
              </a:rPr>
              <a:t>"</a:t>
            </a:r>
            <a:r>
              <a:rPr lang="fr-CA" sz="1200" b="1" dirty="0" err="1">
                <a:solidFill>
                  <a:schemeClr val="accent5">
                    <a:lumMod val="75000"/>
                  </a:schemeClr>
                </a:solidFill>
              </a:rPr>
              <a:t>blur</a:t>
            </a:r>
            <a:r>
              <a:rPr lang="fr-CA" sz="1200" b="1" dirty="0">
                <a:solidFill>
                  <a:schemeClr val="accent5">
                    <a:lumMod val="75000"/>
                  </a:schemeClr>
                </a:solidFill>
              </a:rPr>
              <a:t>"</a:t>
            </a:r>
            <a:r>
              <a:rPr lang="fr-CA" sz="1200" b="1" dirty="0"/>
              <a:t>, </a:t>
            </a:r>
            <a:r>
              <a:rPr lang="fr-CA" sz="1200" b="1" dirty="0" err="1"/>
              <a:t>function</a:t>
            </a:r>
            <a:r>
              <a:rPr lang="fr-CA" sz="1200" b="1" dirty="0"/>
              <a:t> (e) </a:t>
            </a:r>
            <a:endParaRPr lang="fr-CA" sz="1200" b="1" dirty="0" smtClean="0"/>
          </a:p>
          <a:p>
            <a:r>
              <a:rPr lang="fr-CA" sz="1200" dirty="0" smtClean="0"/>
              <a:t>{</a:t>
            </a:r>
            <a:endParaRPr lang="fr-CA" sz="1200" dirty="0"/>
          </a:p>
          <a:p>
            <a:r>
              <a:rPr lang="fr-CA" sz="1200" dirty="0"/>
              <a:t>    </a:t>
            </a:r>
            <a:r>
              <a:rPr lang="fr-CA" sz="1200" dirty="0" smtClean="0"/>
              <a:t>let </a:t>
            </a:r>
            <a:r>
              <a:rPr lang="fr-CA" sz="1200" dirty="0" err="1"/>
              <a:t>validiteCourriel</a:t>
            </a:r>
            <a:r>
              <a:rPr lang="fr-CA" sz="1200" dirty="0"/>
              <a:t> = "";</a:t>
            </a:r>
          </a:p>
          <a:p>
            <a:r>
              <a:rPr lang="fr-CA" sz="1200" dirty="0"/>
              <a:t>    if (</a:t>
            </a:r>
            <a:r>
              <a:rPr lang="fr-CA" sz="1200" dirty="0" err="1"/>
              <a:t>e.target.value.indexOf</a:t>
            </a:r>
            <a:r>
              <a:rPr lang="fr-CA" sz="1200" dirty="0"/>
              <a:t>("@") === -1</a:t>
            </a:r>
            <a:r>
              <a:rPr lang="fr-CA" sz="1200" dirty="0" smtClean="0"/>
              <a:t>)</a:t>
            </a:r>
          </a:p>
          <a:p>
            <a:r>
              <a:rPr lang="fr-CA" sz="1200" dirty="0"/>
              <a:t> </a:t>
            </a:r>
            <a:r>
              <a:rPr lang="fr-CA" sz="1200" dirty="0" smtClean="0"/>
              <a:t>  </a:t>
            </a:r>
            <a:r>
              <a:rPr lang="fr-CA" sz="1200" dirty="0"/>
              <a:t>{</a:t>
            </a:r>
          </a:p>
          <a:p>
            <a:r>
              <a:rPr lang="fr-CA" sz="1200" dirty="0"/>
              <a:t>        // Le courriel saisi ne contient pas le caractère @</a:t>
            </a:r>
          </a:p>
          <a:p>
            <a:r>
              <a:rPr lang="fr-CA" sz="1200" dirty="0"/>
              <a:t>        </a:t>
            </a:r>
            <a:r>
              <a:rPr lang="fr-CA" sz="1200" dirty="0" err="1"/>
              <a:t>validiteCourriel</a:t>
            </a:r>
            <a:r>
              <a:rPr lang="fr-CA" sz="1200" dirty="0"/>
              <a:t> = "Adresse </a:t>
            </a:r>
            <a:r>
              <a:rPr lang="fr-CA" sz="1200" dirty="0" smtClean="0"/>
              <a:t>invalide.  Il manque un @";</a:t>
            </a:r>
            <a:endParaRPr lang="fr-CA" sz="1200" dirty="0"/>
          </a:p>
          <a:p>
            <a:r>
              <a:rPr lang="fr-CA" sz="1200" dirty="0"/>
              <a:t>    }</a:t>
            </a:r>
          </a:p>
          <a:p>
            <a:r>
              <a:rPr lang="fr-CA" sz="1200" dirty="0"/>
              <a:t>    </a:t>
            </a:r>
            <a:r>
              <a:rPr lang="fr-CA" sz="1200" dirty="0" err="1" smtClean="0"/>
              <a:t>document.querySelector</a:t>
            </a:r>
            <a:r>
              <a:rPr lang="fr-CA" sz="1200" dirty="0" smtClean="0"/>
              <a:t>("#</a:t>
            </a:r>
            <a:r>
              <a:rPr lang="fr-CA" sz="1200" dirty="0" err="1" smtClean="0"/>
              <a:t>aideCourriel</a:t>
            </a:r>
            <a:r>
              <a:rPr lang="fr-CA" sz="1200" dirty="0" smtClean="0"/>
              <a:t>").</a:t>
            </a:r>
            <a:r>
              <a:rPr lang="fr-CA" sz="1200" dirty="0" err="1" smtClean="0"/>
              <a:t>innerHTML</a:t>
            </a:r>
            <a:r>
              <a:rPr lang="fr-CA" sz="1200" dirty="0" smtClean="0"/>
              <a:t> </a:t>
            </a:r>
            <a:r>
              <a:rPr lang="fr-CA" sz="1200" dirty="0"/>
              <a:t>= </a:t>
            </a:r>
            <a:r>
              <a:rPr lang="fr-CA" sz="1200" dirty="0" err="1"/>
              <a:t>validiteCourriel</a:t>
            </a:r>
            <a:r>
              <a:rPr lang="fr-CA" sz="1200" dirty="0"/>
              <a:t>;</a:t>
            </a:r>
          </a:p>
          <a:p>
            <a:r>
              <a:rPr lang="fr-CA" sz="1200" dirty="0"/>
              <a:t>});</a:t>
            </a:r>
            <a:endParaRPr lang="fr-CA" sz="1200" dirty="0" smtClean="0"/>
          </a:p>
        </p:txBody>
      </p:sp>
    </p:spTree>
    <p:extLst>
      <p:ext uri="{BB962C8B-B14F-4D97-AF65-F5344CB8AC3E}">
        <p14:creationId xmlns:p14="http://schemas.microsoft.com/office/powerpoint/2010/main" val="1156473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a:t>
            </a:r>
            <a:r>
              <a:rPr lang="en-CA" dirty="0" err="1" smtClean="0"/>
              <a:t>côté</a:t>
            </a:r>
            <a:r>
              <a:rPr lang="en-CA" dirty="0" smtClean="0"/>
              <a:t> client</a:t>
            </a:r>
            <a:r>
              <a:rPr lang="en-CA" dirty="0"/>
              <a:t/>
            </a:r>
            <a:br>
              <a:rPr lang="en-CA" dirty="0"/>
            </a:br>
            <a:r>
              <a:rPr lang="en-CA" sz="3100" dirty="0" smtClean="0"/>
              <a:t>En résumé</a:t>
            </a:r>
            <a:endParaRPr lang="fr-CA" sz="3100" dirty="0"/>
          </a:p>
        </p:txBody>
      </p:sp>
      <p:sp>
        <p:nvSpPr>
          <p:cNvPr id="4" name="TextBox 3"/>
          <p:cNvSpPr txBox="1"/>
          <p:nvPr/>
        </p:nvSpPr>
        <p:spPr>
          <a:xfrm>
            <a:off x="213063" y="1278537"/>
            <a:ext cx="8202967" cy="4154984"/>
          </a:xfrm>
          <a:prstGeom prst="rect">
            <a:avLst/>
          </a:prstGeom>
          <a:noFill/>
        </p:spPr>
        <p:txBody>
          <a:bodyPr wrap="square" rtlCol="0">
            <a:spAutoFit/>
          </a:bodyPr>
          <a:lstStyle/>
          <a:p>
            <a:pPr marL="171450" indent="-171450">
              <a:buFont typeface="Arial" pitchFamily="34" charset="0"/>
              <a:buChar char="•"/>
            </a:pPr>
            <a:r>
              <a:rPr lang="fr-CA" sz="1200" dirty="0"/>
              <a:t>Les formulaires permettent de faire saisir des informations dans une page web. Les données saisies sont souvent destinées à être envoyées à un serveur web. Avant cet envoi, on peut utiliser JavaScript pour interagir avec les informations du formulaire pour enrichir et/ou contrôler la saisie.</a:t>
            </a:r>
          </a:p>
          <a:p>
            <a:pPr marL="171450" indent="-171450">
              <a:buFont typeface="Arial" pitchFamily="34" charset="0"/>
              <a:buChar char="•"/>
            </a:pPr>
            <a:endParaRPr lang="fr-CA" sz="1200" dirty="0"/>
          </a:p>
          <a:p>
            <a:pPr marL="171450" indent="-171450">
              <a:buFont typeface="Arial" pitchFamily="34" charset="0"/>
              <a:buChar char="•"/>
            </a:pPr>
            <a:r>
              <a:rPr lang="fr-CA" sz="1200" dirty="0"/>
              <a:t>Les zones de texte (balises&lt;input type="</a:t>
            </a:r>
            <a:r>
              <a:rPr lang="fr-CA" sz="1200" dirty="0" err="1"/>
              <a:t>text</a:t>
            </a:r>
            <a:r>
              <a:rPr lang="fr-CA" sz="1200" dirty="0"/>
              <a:t>"&gt; et&lt;</a:t>
            </a:r>
            <a:r>
              <a:rPr lang="fr-CA" sz="1200" dirty="0" err="1"/>
              <a:t>textarea</a:t>
            </a:r>
            <a:r>
              <a:rPr lang="fr-CA" sz="1200" dirty="0"/>
              <a:t>&gt;) possèdent une </a:t>
            </a:r>
            <a:r>
              <a:rPr lang="fr-CA" sz="1200" dirty="0" smtClean="0"/>
              <a:t>propriété « value » pour </a:t>
            </a:r>
            <a:r>
              <a:rPr lang="fr-CA" sz="1200" dirty="0"/>
              <a:t>accéder à la valeur saisie.</a:t>
            </a:r>
          </a:p>
          <a:p>
            <a:pPr marL="171450" indent="-171450">
              <a:buFont typeface="Arial" pitchFamily="34" charset="0"/>
              <a:buChar char="•"/>
            </a:pPr>
            <a:endParaRPr lang="fr-CA" sz="1200" dirty="0"/>
          </a:p>
          <a:p>
            <a:pPr marL="171450" indent="-171450">
              <a:buFont typeface="Arial" pitchFamily="34" charset="0"/>
              <a:buChar char="•"/>
            </a:pPr>
            <a:r>
              <a:rPr lang="fr-CA" sz="1200" dirty="0"/>
              <a:t>Lorsqu'une zone de texte est la cible de saisie, on dit que cette zone possède le focus. Les </a:t>
            </a:r>
            <a:r>
              <a:rPr lang="fr-CA" sz="1200" dirty="0" smtClean="0"/>
              <a:t>événements « focus »et « </a:t>
            </a:r>
            <a:r>
              <a:rPr lang="fr-CA" sz="1200" dirty="0" err="1" smtClean="0"/>
              <a:t>blur</a:t>
            </a:r>
            <a:r>
              <a:rPr lang="fr-CA" sz="1200" dirty="0" smtClean="0"/>
              <a:t> » se </a:t>
            </a:r>
            <a:r>
              <a:rPr lang="fr-CA" sz="1200" dirty="0"/>
              <a:t>déclenchent en cas d'acquisition et de perte du focus. </a:t>
            </a:r>
          </a:p>
          <a:p>
            <a:pPr marL="171450" indent="-171450">
              <a:buFont typeface="Arial" pitchFamily="34" charset="0"/>
              <a:buChar char="•"/>
            </a:pPr>
            <a:endParaRPr lang="fr-CA" sz="1200" dirty="0"/>
          </a:p>
          <a:p>
            <a:pPr marL="171450" indent="-171450">
              <a:buFont typeface="Arial" pitchFamily="34" charset="0"/>
              <a:buChar char="•"/>
            </a:pPr>
            <a:r>
              <a:rPr lang="fr-CA" sz="1200" dirty="0"/>
              <a:t>Les éléments d'option (cases à cocher, boutons radio et listes déroulantes) génèrent un </a:t>
            </a:r>
            <a:r>
              <a:rPr lang="fr-CA" sz="1200" dirty="0" smtClean="0"/>
              <a:t>évènement « change » lorsque </a:t>
            </a:r>
            <a:r>
              <a:rPr lang="fr-CA" sz="1200" dirty="0"/>
              <a:t>l'utilisateur modifie son choix. </a:t>
            </a:r>
          </a:p>
          <a:p>
            <a:pPr marL="171450" indent="-171450">
              <a:buFont typeface="Arial" pitchFamily="34" charset="0"/>
              <a:buChar char="•"/>
            </a:pPr>
            <a:endParaRPr lang="fr-CA" sz="1200" dirty="0"/>
          </a:p>
          <a:p>
            <a:pPr marL="171450" indent="-171450">
              <a:buFont typeface="Arial" pitchFamily="34" charset="0"/>
              <a:buChar char="•"/>
            </a:pPr>
            <a:r>
              <a:rPr lang="fr-CA" sz="1200" dirty="0"/>
              <a:t>L'élément du DOM correspondant au formulaire possède une </a:t>
            </a:r>
            <a:r>
              <a:rPr lang="fr-CA" sz="1200" dirty="0" smtClean="0"/>
              <a:t>propriété « </a:t>
            </a:r>
            <a:r>
              <a:rPr lang="fr-CA" sz="1200" dirty="0" err="1" smtClean="0"/>
              <a:t>elements</a:t>
            </a:r>
            <a:r>
              <a:rPr lang="fr-CA" sz="1200" dirty="0" smtClean="0"/>
              <a:t> » qui </a:t>
            </a:r>
            <a:r>
              <a:rPr lang="fr-CA" sz="1200" dirty="0"/>
              <a:t>permet d'accéder à ses champs de saisie.</a:t>
            </a:r>
          </a:p>
          <a:p>
            <a:pPr marL="171450" indent="-171450">
              <a:buFont typeface="Arial" pitchFamily="34" charset="0"/>
              <a:buChar char="•"/>
            </a:pPr>
            <a:endParaRPr lang="fr-CA" sz="1200" dirty="0"/>
          </a:p>
          <a:p>
            <a:pPr marL="171450" indent="-171450">
              <a:buFont typeface="Arial" pitchFamily="34" charset="0"/>
              <a:buChar char="•"/>
            </a:pPr>
            <a:r>
              <a:rPr lang="fr-CA" sz="1200" dirty="0"/>
              <a:t>La soumission d'un formulaire entraîne l'apparition d'un </a:t>
            </a:r>
            <a:r>
              <a:rPr lang="fr-CA" sz="1200" dirty="0" smtClean="0"/>
              <a:t>événement</a:t>
            </a:r>
            <a:r>
              <a:rPr lang="fr-CA" sz="1200" dirty="0"/>
              <a:t> </a:t>
            </a:r>
            <a:r>
              <a:rPr lang="fr-CA" sz="1200" dirty="0" smtClean="0"/>
              <a:t>« </a:t>
            </a:r>
            <a:r>
              <a:rPr lang="fr-CA" sz="1200" dirty="0" err="1" smtClean="0"/>
              <a:t>submit</a:t>
            </a:r>
            <a:r>
              <a:rPr lang="fr-CA" sz="1200" dirty="0" smtClean="0"/>
              <a:t> » sur </a:t>
            </a:r>
            <a:r>
              <a:rPr lang="fr-CA" sz="1200" dirty="0"/>
              <a:t>le formulaire. Dans le gestionnaire d'événement associé, on peut annuler l'envoi des données en appelant la </a:t>
            </a:r>
            <a:r>
              <a:rPr lang="fr-CA" sz="1200" dirty="0" smtClean="0"/>
              <a:t>méthode « </a:t>
            </a:r>
            <a:r>
              <a:rPr lang="fr-CA" sz="1200" dirty="0" err="1" smtClean="0"/>
              <a:t>preventDefault</a:t>
            </a:r>
            <a:r>
              <a:rPr lang="fr-CA" sz="1200" dirty="0" smtClean="0"/>
              <a:t> » sur l'objet « </a:t>
            </a:r>
            <a:r>
              <a:rPr lang="fr-CA" sz="1200" dirty="0" err="1" smtClean="0"/>
              <a:t>Event</a:t>
            </a:r>
            <a:r>
              <a:rPr lang="fr-CA" sz="1200" dirty="0" smtClean="0"/>
              <a:t> » associé </a:t>
            </a:r>
            <a:r>
              <a:rPr lang="fr-CA" sz="1200" dirty="0"/>
              <a:t>à </a:t>
            </a:r>
            <a:r>
              <a:rPr lang="fr-CA" sz="1200" dirty="0" smtClean="0"/>
              <a:t>l'événement en cas d’erreur d’entrée de données.</a:t>
            </a:r>
            <a:endParaRPr lang="fr-CA" sz="1200" dirty="0"/>
          </a:p>
          <a:p>
            <a:pPr marL="171450" indent="-171450">
              <a:buFont typeface="Arial" pitchFamily="34" charset="0"/>
              <a:buChar char="•"/>
            </a:pPr>
            <a:endParaRPr lang="fr-CA" sz="1200" dirty="0"/>
          </a:p>
          <a:p>
            <a:pPr marL="171450" indent="-171450">
              <a:buFont typeface="Arial" pitchFamily="34" charset="0"/>
              <a:buChar char="•"/>
            </a:pPr>
            <a:r>
              <a:rPr lang="fr-CA" sz="1200" dirty="0"/>
              <a:t>Toute modification de la valeur saisie dans une zone de texte déclenche l'apparition d'un </a:t>
            </a:r>
            <a:r>
              <a:rPr lang="fr-CA" sz="1200" dirty="0" smtClean="0"/>
              <a:t>événement « input », </a:t>
            </a:r>
            <a:r>
              <a:rPr lang="fr-CA" sz="1200" dirty="0"/>
              <a:t>qui peut être exploité pour valider la saisie en temps réel.</a:t>
            </a:r>
          </a:p>
          <a:p>
            <a:endParaRPr lang="fr-CA" sz="1200" dirty="0"/>
          </a:p>
        </p:txBody>
      </p:sp>
    </p:spTree>
    <p:extLst>
      <p:ext uri="{BB962C8B-B14F-4D97-AF65-F5344CB8AC3E}">
        <p14:creationId xmlns:p14="http://schemas.microsoft.com/office/powerpoint/2010/main" val="4249177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a:bodyPr>
          <a:lstStyle/>
          <a:p>
            <a:r>
              <a:rPr lang="en-CA" dirty="0" smtClean="0"/>
              <a:t>Validation: expression </a:t>
            </a:r>
            <a:r>
              <a:rPr lang="en-CA" dirty="0" err="1" smtClean="0"/>
              <a:t>régulière</a:t>
            </a:r>
            <a:endParaRPr lang="fr-CA" sz="3100" dirty="0"/>
          </a:p>
        </p:txBody>
      </p:sp>
      <p:sp>
        <p:nvSpPr>
          <p:cNvPr id="4" name="TextBox 3"/>
          <p:cNvSpPr txBox="1"/>
          <p:nvPr/>
        </p:nvSpPr>
        <p:spPr>
          <a:xfrm>
            <a:off x="213063" y="1064182"/>
            <a:ext cx="8202967" cy="4524315"/>
          </a:xfrm>
          <a:prstGeom prst="rect">
            <a:avLst/>
          </a:prstGeom>
          <a:noFill/>
        </p:spPr>
        <p:txBody>
          <a:bodyPr wrap="square" rtlCol="0">
            <a:spAutoFit/>
          </a:bodyPr>
          <a:lstStyle/>
          <a:p>
            <a:r>
              <a:rPr lang="fr-CA" sz="1600" dirty="0" smtClean="0"/>
              <a:t>Les expressions régulières se retrouvent dans bon nombre de langage de programmation.  Elles sont utiles pour effectuer des recherches plus spécifiques sur un ensemble de caractères ou une chaîne de caractères.</a:t>
            </a:r>
          </a:p>
          <a:p>
            <a:endParaRPr lang="fr-CA" sz="1600" dirty="0"/>
          </a:p>
          <a:p>
            <a:r>
              <a:rPr lang="fr-CA" sz="1600" b="1" dirty="0" smtClean="0"/>
              <a:t>Ok, mais à quoi servent-elles ?</a:t>
            </a:r>
          </a:p>
          <a:p>
            <a:r>
              <a:rPr lang="fr-CA" sz="1600" dirty="0" smtClean="0"/>
              <a:t>Elles sont idéales pour tester si une chaînes de caractères correspond à un motif recherché.  Elles sont donc idéales pour faire la </a:t>
            </a:r>
            <a:r>
              <a:rPr lang="fr-CA" sz="1600" b="1" u="sng" dirty="0" smtClean="0"/>
              <a:t>validation de formulaire en </a:t>
            </a:r>
            <a:r>
              <a:rPr lang="fr-CA" sz="1600" b="1" u="sng" dirty="0" err="1" smtClean="0"/>
              <a:t>javascript</a:t>
            </a:r>
            <a:r>
              <a:rPr lang="fr-CA" sz="1600" dirty="0" smtClean="0"/>
              <a:t> </a:t>
            </a:r>
            <a:r>
              <a:rPr lang="fr-CA" sz="1600" dirty="0" smtClean="0">
                <a:sym typeface="Wingdings" pitchFamily="2" charset="2"/>
              </a:rPr>
              <a:t></a:t>
            </a:r>
          </a:p>
          <a:p>
            <a:endParaRPr lang="fr-CA" sz="1600" dirty="0" smtClean="0"/>
          </a:p>
          <a:p>
            <a:r>
              <a:rPr lang="fr-CA" sz="1600" dirty="0" smtClean="0"/>
              <a:t>Elles sont utilisées, entre autre, pour:</a:t>
            </a:r>
          </a:p>
          <a:p>
            <a:endParaRPr lang="fr-CA" sz="1600" dirty="0" smtClean="0"/>
          </a:p>
          <a:p>
            <a:pPr marL="285750" indent="-285750">
              <a:buFont typeface="Arial" pitchFamily="34" charset="0"/>
              <a:buChar char="•"/>
            </a:pPr>
            <a:r>
              <a:rPr lang="fr-CA" sz="1600" dirty="0"/>
              <a:t>Vérifier si une URL entrée par l'utilisateur ressemble effectivement à une URL. On peut faire pareil pour les adresses e-mail, les numéros de téléphone et toute autre syntaxe structurée ;</a:t>
            </a:r>
          </a:p>
          <a:p>
            <a:endParaRPr lang="fr-CA" sz="1600" dirty="0"/>
          </a:p>
          <a:p>
            <a:pPr marL="285750" indent="-285750">
              <a:buFont typeface="Arial" pitchFamily="34" charset="0"/>
              <a:buChar char="•"/>
            </a:pPr>
            <a:r>
              <a:rPr lang="fr-CA" sz="1600" dirty="0"/>
              <a:t>Rechercher et extraire des informations hors d'une chaîne de caractères (bien plus puissant que de jouer avec </a:t>
            </a:r>
            <a:r>
              <a:rPr lang="fr-CA" sz="1600" dirty="0" err="1"/>
              <a:t>indexOf</a:t>
            </a:r>
            <a:r>
              <a:rPr lang="fr-CA" sz="1600" dirty="0"/>
              <a:t>() et </a:t>
            </a:r>
            <a:r>
              <a:rPr lang="fr-CA" sz="1600" dirty="0" err="1"/>
              <a:t>substring</a:t>
            </a:r>
            <a:r>
              <a:rPr lang="fr-CA" sz="1600" dirty="0"/>
              <a:t>()) ;</a:t>
            </a:r>
          </a:p>
          <a:p>
            <a:pPr marL="285750" indent="-285750">
              <a:buFont typeface="Arial" pitchFamily="34" charset="0"/>
              <a:buChar char="•"/>
            </a:pPr>
            <a:r>
              <a:rPr lang="fr-CA" sz="1600" dirty="0" smtClean="0"/>
              <a:t>Supprimer </a:t>
            </a:r>
            <a:r>
              <a:rPr lang="fr-CA" sz="1600" dirty="0"/>
              <a:t>certains caractères, et au besoin les remplacer par d'autres ;</a:t>
            </a:r>
          </a:p>
          <a:p>
            <a:endParaRPr lang="fr-CA" sz="1600" dirty="0"/>
          </a:p>
          <a:p>
            <a:endParaRPr lang="fr-CA" sz="1600" dirty="0" smtClean="0"/>
          </a:p>
        </p:txBody>
      </p:sp>
    </p:spTree>
    <p:extLst>
      <p:ext uri="{BB962C8B-B14F-4D97-AF65-F5344CB8AC3E}">
        <p14:creationId xmlns:p14="http://schemas.microsoft.com/office/powerpoint/2010/main" val="2721177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Création</a:t>
            </a:r>
            <a:r>
              <a:rPr lang="en-CA" sz="3100" dirty="0" smtClean="0"/>
              <a:t> d’un objet </a:t>
            </a:r>
            <a:r>
              <a:rPr lang="en-CA" sz="3100" dirty="0" err="1" smtClean="0"/>
              <a:t>RegExp</a:t>
            </a:r>
            <a:endParaRPr lang="fr-CA" sz="3100" dirty="0"/>
          </a:p>
        </p:txBody>
      </p:sp>
      <p:sp>
        <p:nvSpPr>
          <p:cNvPr id="4" name="TextBox 3"/>
          <p:cNvSpPr txBox="1"/>
          <p:nvPr/>
        </p:nvSpPr>
        <p:spPr>
          <a:xfrm>
            <a:off x="213063" y="1111627"/>
            <a:ext cx="8755091" cy="4031873"/>
          </a:xfrm>
          <a:prstGeom prst="rect">
            <a:avLst/>
          </a:prstGeom>
          <a:noFill/>
        </p:spPr>
        <p:txBody>
          <a:bodyPr wrap="square" rtlCol="0">
            <a:spAutoFit/>
          </a:bodyPr>
          <a:lstStyle/>
          <a:p>
            <a:r>
              <a:rPr lang="fr-CA" sz="1600" dirty="0" smtClean="0"/>
              <a:t>En JavaScript, il existe un objet nommé « </a:t>
            </a:r>
            <a:r>
              <a:rPr lang="fr-CA" sz="1600" dirty="0" err="1" smtClean="0"/>
              <a:t>RegExp</a:t>
            </a:r>
            <a:r>
              <a:rPr lang="fr-CA" sz="1600" dirty="0" smtClean="0"/>
              <a:t> » qui permet </a:t>
            </a:r>
          </a:p>
          <a:p>
            <a:r>
              <a:rPr lang="fr-CA" sz="1600" dirty="0" smtClean="0"/>
              <a:t>de déclarer et d’utiliser les expressions régulières.</a:t>
            </a:r>
          </a:p>
          <a:p>
            <a:endParaRPr lang="fr-CA" sz="1600" dirty="0"/>
          </a:p>
          <a:p>
            <a:r>
              <a:rPr lang="fr-CA" sz="1600" b="1" dirty="0"/>
              <a:t>Déclarer un objet </a:t>
            </a:r>
            <a:r>
              <a:rPr lang="fr-CA" sz="1600" b="1" dirty="0" err="1" smtClean="0"/>
              <a:t>RegExp</a:t>
            </a:r>
            <a:endParaRPr lang="fr-CA" sz="1600" b="1" dirty="0" smtClean="0"/>
          </a:p>
          <a:p>
            <a:endParaRPr lang="fr-CA" sz="1600" b="1" dirty="0"/>
          </a:p>
          <a:p>
            <a:r>
              <a:rPr lang="fr-CA" sz="1600" dirty="0"/>
              <a:t>Il existe 2 manières pour déclarer un objet </a:t>
            </a:r>
            <a:r>
              <a:rPr lang="fr-CA" sz="1600" dirty="0" err="1"/>
              <a:t>RegExp</a:t>
            </a:r>
            <a:r>
              <a:rPr lang="fr-CA" sz="1600" dirty="0"/>
              <a:t>. La plus lisible est d'utiliser le constructeur </a:t>
            </a:r>
            <a:r>
              <a:rPr lang="fr-CA" sz="1600" dirty="0" err="1"/>
              <a:t>RegExp</a:t>
            </a:r>
            <a:r>
              <a:rPr lang="fr-CA" sz="1600" dirty="0"/>
              <a:t>() </a:t>
            </a:r>
            <a:r>
              <a:rPr lang="fr-CA" sz="1600" dirty="0" smtClean="0"/>
              <a:t>avec l’opérateur new:</a:t>
            </a:r>
          </a:p>
          <a:p>
            <a:endParaRPr lang="fr-CA" sz="1600" dirty="0"/>
          </a:p>
          <a:p>
            <a:r>
              <a:rPr lang="fr-CA" sz="1600" dirty="0" smtClean="0"/>
              <a:t>	let reg = new </a:t>
            </a:r>
            <a:r>
              <a:rPr lang="fr-CA" sz="1600" dirty="0" err="1" smtClean="0"/>
              <a:t>RegExp</a:t>
            </a:r>
            <a:r>
              <a:rPr lang="fr-CA" sz="1600" dirty="0" smtClean="0"/>
              <a:t>(pattern, option);</a:t>
            </a:r>
          </a:p>
          <a:p>
            <a:endParaRPr lang="fr-CA" sz="1600" dirty="0"/>
          </a:p>
          <a:p>
            <a:r>
              <a:rPr lang="fr-CA" sz="1600" dirty="0"/>
              <a:t>p</a:t>
            </a:r>
            <a:r>
              <a:rPr lang="fr-CA" sz="1600" dirty="0" smtClean="0"/>
              <a:t>attern: C’est le motif que l’on recherche dans la chaîne de caractère qui sera traitée.</a:t>
            </a:r>
          </a:p>
          <a:p>
            <a:r>
              <a:rPr lang="fr-CA" sz="1600" dirty="0"/>
              <a:t>o</a:t>
            </a:r>
            <a:r>
              <a:rPr lang="fr-CA" sz="1600" dirty="0" smtClean="0"/>
              <a:t>ption</a:t>
            </a:r>
            <a:r>
              <a:rPr lang="fr-CA" sz="1600" dirty="0"/>
              <a:t>: </a:t>
            </a:r>
            <a:r>
              <a:rPr lang="fr-CA" sz="1600" dirty="0" smtClean="0"/>
              <a:t>Est </a:t>
            </a:r>
            <a:r>
              <a:rPr lang="fr-CA" sz="1600" dirty="0"/>
              <a:t>une chaîne de caractère qui peut prendre les valeurs :</a:t>
            </a:r>
          </a:p>
          <a:p>
            <a:pPr lvl="2"/>
            <a:r>
              <a:rPr lang="fr-CA" sz="1600" dirty="0" smtClean="0"/>
              <a:t>"", </a:t>
            </a:r>
            <a:r>
              <a:rPr lang="fr-CA" sz="1600" dirty="0"/>
              <a:t>vide, aucune option,</a:t>
            </a:r>
          </a:p>
          <a:p>
            <a:pPr lvl="2"/>
            <a:r>
              <a:rPr lang="fr-CA" sz="1600" dirty="0" smtClean="0"/>
              <a:t>"</a:t>
            </a:r>
            <a:r>
              <a:rPr lang="fr-CA" sz="1600" dirty="0"/>
              <a:t>g", recherche globale sur toute la chaîne,</a:t>
            </a:r>
          </a:p>
          <a:p>
            <a:pPr lvl="2"/>
            <a:r>
              <a:rPr lang="fr-CA" sz="1600" dirty="0" smtClean="0"/>
              <a:t>"</a:t>
            </a:r>
            <a:r>
              <a:rPr lang="fr-CA" sz="1600" dirty="0"/>
              <a:t>i", ignore la distinction majuscule/minuscule,</a:t>
            </a:r>
          </a:p>
          <a:p>
            <a:pPr lvl="2"/>
            <a:r>
              <a:rPr lang="fr-CA" sz="1600" dirty="0" smtClean="0"/>
              <a:t>"</a:t>
            </a:r>
            <a:r>
              <a:rPr lang="fr-CA" sz="1600" dirty="0"/>
              <a:t>gi", cumul de g et i. </a:t>
            </a:r>
            <a:endParaRPr lang="fr-CA" sz="1600" dirty="0" smtClean="0"/>
          </a:p>
        </p:txBody>
      </p:sp>
      <p:sp>
        <p:nvSpPr>
          <p:cNvPr id="6" name="TextBox 5"/>
          <p:cNvSpPr txBox="1"/>
          <p:nvPr/>
        </p:nvSpPr>
        <p:spPr>
          <a:xfrm>
            <a:off x="5064370" y="1469417"/>
            <a:ext cx="3727937"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CA" sz="1600" dirty="0" smtClean="0"/>
              <a:t>On peut aussi déclarer un objet </a:t>
            </a:r>
            <a:r>
              <a:rPr lang="fr-CA" sz="1600" dirty="0" err="1" smtClean="0"/>
              <a:t>RegExp</a:t>
            </a:r>
            <a:r>
              <a:rPr lang="fr-CA" sz="1600" dirty="0" smtClean="0"/>
              <a:t> de la façon suivante:</a:t>
            </a:r>
          </a:p>
          <a:p>
            <a:r>
              <a:rPr lang="fr-CA" sz="1600" dirty="0"/>
              <a:t>	</a:t>
            </a:r>
            <a:r>
              <a:rPr lang="fr-CA" sz="1600" dirty="0" smtClean="0"/>
              <a:t>let  </a:t>
            </a:r>
            <a:r>
              <a:rPr lang="fr-CA" sz="1600" dirty="0" err="1" smtClean="0"/>
              <a:t>regExp</a:t>
            </a:r>
            <a:r>
              <a:rPr lang="fr-CA" sz="1600" dirty="0" smtClean="0"/>
              <a:t> =/pattern/option;</a:t>
            </a:r>
          </a:p>
        </p:txBody>
      </p:sp>
      <p:cxnSp>
        <p:nvCxnSpPr>
          <p:cNvPr id="8" name="Straight Arrow Connector 7"/>
          <p:cNvCxnSpPr/>
          <p:nvPr/>
        </p:nvCxnSpPr>
        <p:spPr>
          <a:xfrm flipV="1">
            <a:off x="2790092" y="1884915"/>
            <a:ext cx="1852246" cy="1302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10931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smtClean="0"/>
              <a:t>Les patterns </a:t>
            </a:r>
            <a:r>
              <a:rPr lang="en-CA" sz="3100" dirty="0" err="1" smtClean="0"/>
              <a:t>dans</a:t>
            </a:r>
            <a:r>
              <a:rPr lang="en-CA" sz="3100" dirty="0" smtClean="0"/>
              <a:t> les expressions</a:t>
            </a:r>
            <a:endParaRPr lang="fr-CA" sz="3100" dirty="0"/>
          </a:p>
        </p:txBody>
      </p:sp>
      <p:sp>
        <p:nvSpPr>
          <p:cNvPr id="4" name="TextBox 3"/>
          <p:cNvSpPr txBox="1"/>
          <p:nvPr/>
        </p:nvSpPr>
        <p:spPr>
          <a:xfrm>
            <a:off x="0" y="1074392"/>
            <a:ext cx="8202967" cy="830997"/>
          </a:xfrm>
          <a:prstGeom prst="rect">
            <a:avLst/>
          </a:prstGeom>
          <a:noFill/>
        </p:spPr>
        <p:txBody>
          <a:bodyPr wrap="square" rtlCol="0">
            <a:spAutoFit/>
          </a:bodyPr>
          <a:lstStyle/>
          <a:p>
            <a:r>
              <a:rPr lang="fr-CA" sz="1600" dirty="0" smtClean="0"/>
              <a:t>Quels sont les éléments que l’on peut utiliser pour bâtir notre pattern ?</a:t>
            </a:r>
          </a:p>
          <a:p>
            <a:endParaRPr lang="fr-CA" sz="1600" dirty="0"/>
          </a:p>
          <a:p>
            <a:endParaRPr lang="fr-CA" sz="1600"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56" y="1346689"/>
            <a:ext cx="5109214" cy="3872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6507" y="1756996"/>
            <a:ext cx="471341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7894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Exemples</a:t>
            </a:r>
            <a:endParaRPr lang="fr-CA" sz="3100" dirty="0"/>
          </a:p>
        </p:txBody>
      </p:sp>
      <p:sp>
        <p:nvSpPr>
          <p:cNvPr id="4" name="TextBox 3"/>
          <p:cNvSpPr txBox="1"/>
          <p:nvPr/>
        </p:nvSpPr>
        <p:spPr>
          <a:xfrm>
            <a:off x="0" y="1074392"/>
            <a:ext cx="8202967" cy="4278094"/>
          </a:xfrm>
          <a:prstGeom prst="rect">
            <a:avLst/>
          </a:prstGeom>
          <a:noFill/>
        </p:spPr>
        <p:txBody>
          <a:bodyPr wrap="square" rtlCol="0">
            <a:spAutoFit/>
          </a:bodyPr>
          <a:lstStyle/>
          <a:p>
            <a:r>
              <a:rPr lang="fr-CA" sz="1600" dirty="0" smtClean="0"/>
              <a:t>Voici quelques exemples pour rechercher si un chaîne de caractères correspond à un motif recherché:</a:t>
            </a:r>
          </a:p>
          <a:p>
            <a:endParaRPr lang="fr-CA" sz="1600" dirty="0" smtClean="0"/>
          </a:p>
          <a:p>
            <a:r>
              <a:rPr lang="fr-CA" sz="1600" dirty="0" smtClean="0"/>
              <a:t>Un nom de login qui doit être entre 5 et 10 caractères de long:</a:t>
            </a:r>
          </a:p>
          <a:p>
            <a:r>
              <a:rPr lang="fr-CA" sz="1600" dirty="0"/>
              <a:t>	</a:t>
            </a:r>
            <a:r>
              <a:rPr lang="fr-CA" sz="1600" dirty="0" smtClean="0">
                <a:latin typeface="Arial" pitchFamily="34" charset="0"/>
                <a:cs typeface="Arial" pitchFamily="34" charset="0"/>
              </a:rPr>
              <a:t>let </a:t>
            </a:r>
            <a:r>
              <a:rPr lang="fr-CA" sz="1600" dirty="0" err="1" smtClean="0">
                <a:latin typeface="Arial" pitchFamily="34" charset="0"/>
                <a:cs typeface="Arial" pitchFamily="34" charset="0"/>
              </a:rPr>
              <a:t>regExp</a:t>
            </a:r>
            <a:r>
              <a:rPr lang="fr-CA" sz="1600" dirty="0" smtClean="0">
                <a:latin typeface="Arial" pitchFamily="34" charset="0"/>
                <a:cs typeface="Arial" pitchFamily="34" charset="0"/>
              </a:rPr>
              <a:t> = new </a:t>
            </a:r>
            <a:r>
              <a:rPr lang="fr-CA" sz="1600" dirty="0" err="1" smtClean="0">
                <a:latin typeface="Arial" pitchFamily="34" charset="0"/>
                <a:cs typeface="Arial" pitchFamily="34" charset="0"/>
              </a:rPr>
              <a:t>RegExp</a:t>
            </a:r>
            <a:r>
              <a:rPr lang="fr-CA" sz="1600" dirty="0" smtClean="0">
                <a:latin typeface="Arial" pitchFamily="34" charset="0"/>
                <a:cs typeface="Arial" pitchFamily="34" charset="0"/>
              </a:rPr>
              <a:t>("^[a-</a:t>
            </a:r>
            <a:r>
              <a:rPr lang="fr-CA" sz="1600" dirty="0" err="1" smtClean="0">
                <a:latin typeface="Arial" pitchFamily="34" charset="0"/>
                <a:cs typeface="Arial" pitchFamily="34" charset="0"/>
              </a:rPr>
              <a:t>zA</a:t>
            </a:r>
            <a:r>
              <a:rPr lang="fr-CA" sz="1600" dirty="0" smtClean="0">
                <a:latin typeface="Arial" pitchFamily="34" charset="0"/>
                <a:cs typeface="Arial" pitchFamily="34" charset="0"/>
              </a:rPr>
              <a:t>-Z]{5,10}$");</a:t>
            </a:r>
          </a:p>
          <a:p>
            <a:endParaRPr lang="fr-CA" sz="1600" dirty="0">
              <a:latin typeface="Arial" pitchFamily="34" charset="0"/>
              <a:cs typeface="Arial" pitchFamily="34" charset="0"/>
            </a:endParaRPr>
          </a:p>
          <a:p>
            <a:r>
              <a:rPr lang="fr-CA" sz="1600" dirty="0">
                <a:latin typeface="+mj-lt"/>
                <a:cs typeface="Arial" pitchFamily="34" charset="0"/>
              </a:rPr>
              <a:t>La signification est </a:t>
            </a:r>
            <a:r>
              <a:rPr lang="fr-CA" sz="1600" dirty="0" smtClean="0">
                <a:latin typeface="+mj-lt"/>
                <a:cs typeface="Arial" pitchFamily="34" charset="0"/>
              </a:rPr>
              <a:t>:</a:t>
            </a:r>
            <a:endParaRPr lang="fr-CA" sz="1600" dirty="0">
              <a:latin typeface="+mj-lt"/>
              <a:cs typeface="Arial" pitchFamily="34" charset="0"/>
            </a:endParaRPr>
          </a:p>
          <a:p>
            <a:pPr lvl="1"/>
            <a:r>
              <a:rPr lang="fr-CA" sz="1600" dirty="0">
                <a:latin typeface="+mj-lt"/>
                <a:cs typeface="Arial" pitchFamily="34" charset="0"/>
              </a:rPr>
              <a:t>^ : </a:t>
            </a:r>
            <a:r>
              <a:rPr lang="fr-CA" sz="1600" dirty="0" smtClean="0">
                <a:latin typeface="+mj-lt"/>
                <a:cs typeface="Arial" pitchFamily="34" charset="0"/>
              </a:rPr>
              <a:t>		Pour spécifier que la chaîne doit se trouver au début,</a:t>
            </a:r>
          </a:p>
          <a:p>
            <a:pPr lvl="1"/>
            <a:endParaRPr lang="fr-CA" sz="1600" dirty="0">
              <a:latin typeface="+mj-lt"/>
              <a:cs typeface="Arial" pitchFamily="34" charset="0"/>
            </a:endParaRPr>
          </a:p>
          <a:p>
            <a:pPr lvl="1"/>
            <a:r>
              <a:rPr lang="fr-CA" sz="1600" dirty="0">
                <a:latin typeface="+mj-lt"/>
                <a:cs typeface="Arial" pitchFamily="34" charset="0"/>
              </a:rPr>
              <a:t>[</a:t>
            </a:r>
            <a:r>
              <a:rPr lang="fr-CA" sz="1600" dirty="0" smtClean="0">
                <a:latin typeface="+mj-lt"/>
                <a:cs typeface="Arial" pitchFamily="34" charset="0"/>
              </a:rPr>
              <a:t>a-</a:t>
            </a:r>
            <a:r>
              <a:rPr lang="fr-CA" sz="1600" dirty="0" err="1" smtClean="0">
                <a:latin typeface="+mj-lt"/>
                <a:cs typeface="Arial" pitchFamily="34" charset="0"/>
              </a:rPr>
              <a:t>zA</a:t>
            </a:r>
            <a:r>
              <a:rPr lang="fr-CA" sz="1600" dirty="0" smtClean="0">
                <a:latin typeface="+mj-lt"/>
                <a:cs typeface="Arial" pitchFamily="34" charset="0"/>
              </a:rPr>
              <a:t>-Z] : 	Signifie n’importe lequel des caractères de l’alphabet en minuscule ou en 		majuscule,</a:t>
            </a:r>
          </a:p>
          <a:p>
            <a:pPr lvl="1"/>
            <a:endParaRPr lang="fr-CA" sz="1600" dirty="0">
              <a:latin typeface="+mj-lt"/>
              <a:cs typeface="Arial" pitchFamily="34" charset="0"/>
            </a:endParaRPr>
          </a:p>
          <a:p>
            <a:pPr lvl="1"/>
            <a:r>
              <a:rPr lang="fr-CA" sz="1600" dirty="0" smtClean="0">
                <a:latin typeface="+mj-lt"/>
                <a:cs typeface="Arial" pitchFamily="34" charset="0"/>
              </a:rPr>
              <a:t>{5,10} </a:t>
            </a:r>
            <a:r>
              <a:rPr lang="fr-CA" sz="1600" dirty="0">
                <a:latin typeface="+mj-lt"/>
                <a:cs typeface="Arial" pitchFamily="34" charset="0"/>
              </a:rPr>
              <a:t>: </a:t>
            </a:r>
            <a:r>
              <a:rPr lang="fr-CA" sz="1600" dirty="0" smtClean="0">
                <a:latin typeface="+mj-lt"/>
                <a:cs typeface="Arial" pitchFamily="34" charset="0"/>
              </a:rPr>
              <a:t>	pour </a:t>
            </a:r>
            <a:r>
              <a:rPr lang="fr-CA" sz="1600" dirty="0">
                <a:latin typeface="+mj-lt"/>
                <a:cs typeface="Arial" pitchFamily="34" charset="0"/>
              </a:rPr>
              <a:t>indiquer qu'il faut une longueur de </a:t>
            </a:r>
            <a:r>
              <a:rPr lang="fr-CA" sz="1600" dirty="0" smtClean="0">
                <a:latin typeface="+mj-lt"/>
                <a:cs typeface="Arial" pitchFamily="34" charset="0"/>
              </a:rPr>
              <a:t>5 </a:t>
            </a:r>
            <a:r>
              <a:rPr lang="fr-CA" sz="1600" dirty="0">
                <a:latin typeface="+mj-lt"/>
                <a:cs typeface="Arial" pitchFamily="34" charset="0"/>
              </a:rPr>
              <a:t>à </a:t>
            </a:r>
            <a:r>
              <a:rPr lang="fr-CA" sz="1600" dirty="0" smtClean="0">
                <a:latin typeface="+mj-lt"/>
                <a:cs typeface="Arial" pitchFamily="34" charset="0"/>
              </a:rPr>
              <a:t>10 caractères,</a:t>
            </a:r>
          </a:p>
          <a:p>
            <a:pPr lvl="1"/>
            <a:endParaRPr lang="fr-CA" sz="1600" dirty="0">
              <a:latin typeface="+mj-lt"/>
              <a:cs typeface="Arial" pitchFamily="34" charset="0"/>
            </a:endParaRPr>
          </a:p>
          <a:p>
            <a:pPr lvl="1"/>
            <a:r>
              <a:rPr lang="fr-CA" sz="1600" dirty="0">
                <a:latin typeface="+mj-lt"/>
                <a:cs typeface="Arial" pitchFamily="34" charset="0"/>
              </a:rPr>
              <a:t>$ : </a:t>
            </a:r>
            <a:r>
              <a:rPr lang="fr-CA" sz="1600" dirty="0" smtClean="0">
                <a:latin typeface="+mj-lt"/>
                <a:cs typeface="Arial" pitchFamily="34" charset="0"/>
              </a:rPr>
              <a:t>		pour </a:t>
            </a:r>
            <a:r>
              <a:rPr lang="fr-CA" sz="1600" dirty="0">
                <a:latin typeface="+mj-lt"/>
                <a:cs typeface="Arial" pitchFamily="34" charset="0"/>
              </a:rPr>
              <a:t>interdire tout caractère après.</a:t>
            </a:r>
            <a:endParaRPr lang="fr-CA" sz="1600" dirty="0" smtClean="0">
              <a:latin typeface="+mj-lt"/>
              <a:cs typeface="Arial" pitchFamily="34" charset="0"/>
            </a:endParaRPr>
          </a:p>
          <a:p>
            <a:endParaRPr lang="fr-CA" sz="1600" dirty="0"/>
          </a:p>
          <a:p>
            <a:endParaRPr lang="fr-CA" sz="1600" dirty="0" smtClean="0"/>
          </a:p>
        </p:txBody>
      </p:sp>
    </p:spTree>
    <p:extLst>
      <p:ext uri="{BB962C8B-B14F-4D97-AF65-F5344CB8AC3E}">
        <p14:creationId xmlns:p14="http://schemas.microsoft.com/office/powerpoint/2010/main" val="9818311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Exemples</a:t>
            </a:r>
            <a:endParaRPr lang="fr-CA" sz="3100" dirty="0"/>
          </a:p>
        </p:txBody>
      </p:sp>
      <p:sp>
        <p:nvSpPr>
          <p:cNvPr id="4" name="TextBox 3"/>
          <p:cNvSpPr txBox="1"/>
          <p:nvPr/>
        </p:nvSpPr>
        <p:spPr>
          <a:xfrm>
            <a:off x="0" y="1074392"/>
            <a:ext cx="8202967" cy="2308324"/>
          </a:xfrm>
          <a:prstGeom prst="rect">
            <a:avLst/>
          </a:prstGeom>
          <a:noFill/>
        </p:spPr>
        <p:txBody>
          <a:bodyPr wrap="square" rtlCol="0">
            <a:spAutoFit/>
          </a:bodyPr>
          <a:lstStyle/>
          <a:p>
            <a:r>
              <a:rPr lang="fr-CA" sz="1600" dirty="0" smtClean="0"/>
              <a:t>Qu’en est-il si on veut que la chaîne ne soit écrite qu’en minuscule ?</a:t>
            </a:r>
          </a:p>
          <a:p>
            <a:endParaRPr lang="fr-CA" sz="1600" dirty="0" smtClean="0"/>
          </a:p>
          <a:p>
            <a:r>
              <a:rPr lang="fr-CA" sz="1600" dirty="0"/>
              <a:t>	</a:t>
            </a:r>
            <a:r>
              <a:rPr lang="fr-CA" sz="1600" dirty="0" smtClean="0">
                <a:latin typeface="Arial" pitchFamily="34" charset="0"/>
                <a:cs typeface="Arial" pitchFamily="34" charset="0"/>
              </a:rPr>
              <a:t>let </a:t>
            </a:r>
            <a:r>
              <a:rPr lang="fr-CA" sz="1600" dirty="0" err="1" smtClean="0">
                <a:latin typeface="Arial" pitchFamily="34" charset="0"/>
                <a:cs typeface="Arial" pitchFamily="34" charset="0"/>
              </a:rPr>
              <a:t>regExp</a:t>
            </a:r>
            <a:r>
              <a:rPr lang="fr-CA" sz="1600" dirty="0" smtClean="0">
                <a:latin typeface="Arial" pitchFamily="34" charset="0"/>
                <a:cs typeface="Arial" pitchFamily="34" charset="0"/>
              </a:rPr>
              <a:t> = new </a:t>
            </a:r>
            <a:r>
              <a:rPr lang="fr-CA" sz="1600" dirty="0" err="1" smtClean="0">
                <a:latin typeface="Arial" pitchFamily="34" charset="0"/>
                <a:cs typeface="Arial" pitchFamily="34" charset="0"/>
              </a:rPr>
              <a:t>RegExp</a:t>
            </a:r>
            <a:r>
              <a:rPr lang="fr-CA" sz="1600" dirty="0" smtClean="0">
                <a:latin typeface="Arial" pitchFamily="34" charset="0"/>
                <a:cs typeface="Arial" pitchFamily="34" charset="0"/>
              </a:rPr>
              <a:t>("^[a-z]{5,10}$");</a:t>
            </a:r>
          </a:p>
          <a:p>
            <a:endParaRPr lang="fr-CA" sz="1600" dirty="0">
              <a:latin typeface="Arial" pitchFamily="34" charset="0"/>
              <a:cs typeface="Arial" pitchFamily="34" charset="0"/>
            </a:endParaRPr>
          </a:p>
          <a:p>
            <a:r>
              <a:rPr lang="fr-CA" sz="1600" dirty="0" smtClean="0">
                <a:latin typeface="+mj-lt"/>
                <a:cs typeface="Arial" pitchFamily="34" charset="0"/>
              </a:rPr>
              <a:t>Il s’agit tout simplement de spécifier que les caractères sont limités aux valeurs comprises entre a et z en minuscule.  On a donc enlever la portion « A-Z » qui spécifiait aussi les majuscules.</a:t>
            </a:r>
          </a:p>
          <a:p>
            <a:endParaRPr lang="fr-CA" sz="1600" dirty="0" smtClean="0"/>
          </a:p>
          <a:p>
            <a:endParaRPr lang="fr-CA" sz="1600" dirty="0"/>
          </a:p>
          <a:p>
            <a:endParaRPr lang="fr-CA" sz="1600" dirty="0" smtClean="0"/>
          </a:p>
        </p:txBody>
      </p:sp>
    </p:spTree>
    <p:extLst>
      <p:ext uri="{BB962C8B-B14F-4D97-AF65-F5344CB8AC3E}">
        <p14:creationId xmlns:p14="http://schemas.microsoft.com/office/powerpoint/2010/main" val="39488481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Exemples</a:t>
            </a:r>
            <a:endParaRPr lang="fr-CA" sz="3100" dirty="0"/>
          </a:p>
        </p:txBody>
      </p:sp>
      <p:sp>
        <p:nvSpPr>
          <p:cNvPr id="4" name="TextBox 3"/>
          <p:cNvSpPr txBox="1"/>
          <p:nvPr/>
        </p:nvSpPr>
        <p:spPr>
          <a:xfrm>
            <a:off x="0" y="1074392"/>
            <a:ext cx="8202967" cy="4031873"/>
          </a:xfrm>
          <a:prstGeom prst="rect">
            <a:avLst/>
          </a:prstGeom>
          <a:noFill/>
        </p:spPr>
        <p:txBody>
          <a:bodyPr wrap="square" rtlCol="0">
            <a:spAutoFit/>
          </a:bodyPr>
          <a:lstStyle/>
          <a:p>
            <a:r>
              <a:rPr lang="fr-CA" sz="1600" dirty="0" smtClean="0"/>
              <a:t>Comment faire pour accepter qu’un motif puisse se répéter plusieurs fois sans connaître pour autant le nombre de répétition ?</a:t>
            </a:r>
          </a:p>
          <a:p>
            <a:endParaRPr lang="fr-CA" sz="1600" dirty="0"/>
          </a:p>
          <a:p>
            <a:r>
              <a:rPr lang="fr-CA" sz="1600" dirty="0" smtClean="0"/>
              <a:t>Par exemple, il devient difficile de spécifier que le nom d’une personne doit être entre 3 et 8 caractère.  Ceci ferait en sorte de ne pas accepter tous ceux qui s’</a:t>
            </a:r>
            <a:r>
              <a:rPr lang="fr-CA" sz="1600" dirty="0" err="1" smtClean="0"/>
              <a:t>appelent</a:t>
            </a:r>
            <a:r>
              <a:rPr lang="fr-CA" sz="1600" dirty="0" smtClean="0"/>
              <a:t> « </a:t>
            </a:r>
            <a:r>
              <a:rPr lang="fr-CA" sz="1600" dirty="0" err="1" smtClean="0"/>
              <a:t>Lamontagne</a:t>
            </a:r>
            <a:r>
              <a:rPr lang="fr-CA" sz="1600" dirty="0" smtClean="0"/>
              <a:t> » ou encore « </a:t>
            </a:r>
            <a:r>
              <a:rPr lang="fr-CA" sz="1600" dirty="0" err="1" smtClean="0"/>
              <a:t>Larivière</a:t>
            </a:r>
            <a:r>
              <a:rPr lang="fr-CA" sz="1600" dirty="0" smtClean="0"/>
              <a:t> ».  Imaginez les noms composés « Tremblay-Dumas ».</a:t>
            </a:r>
          </a:p>
          <a:p>
            <a:endParaRPr lang="fr-CA" sz="1600" dirty="0"/>
          </a:p>
          <a:p>
            <a:r>
              <a:rPr lang="fr-CA" sz="1600" dirty="0" smtClean="0"/>
              <a:t>Exercice :  Créer l’expression régulière pour traiter le cas sans trait d’union.</a:t>
            </a:r>
          </a:p>
          <a:p>
            <a:endParaRPr lang="fr-CA" sz="1600" dirty="0"/>
          </a:p>
          <a:p>
            <a:r>
              <a:rPr lang="fr-CA" sz="1600" dirty="0" smtClean="0"/>
              <a:t>Indice 1: On veut pouvoir accepter des majuscules et des minuscules.</a:t>
            </a:r>
          </a:p>
          <a:p>
            <a:r>
              <a:rPr lang="fr-CA" sz="1600" dirty="0" smtClean="0"/>
              <a:t>Indice 2: On veut accepter que les lettres puissent être répétées une ou plusieurs fois</a:t>
            </a:r>
            <a:r>
              <a:rPr lang="fr-CA" sz="1600" dirty="0"/>
              <a:t>. (Voir le caractère pour faire ça)</a:t>
            </a:r>
          </a:p>
          <a:p>
            <a:endParaRPr lang="fr-CA" sz="1600" dirty="0" smtClean="0"/>
          </a:p>
          <a:p>
            <a:endParaRPr lang="fr-CA" sz="1600" dirty="0"/>
          </a:p>
          <a:p>
            <a:endParaRPr lang="fr-CA" sz="1600" dirty="0"/>
          </a:p>
          <a:p>
            <a:endParaRPr lang="fr-CA" sz="1600" dirty="0" smtClean="0"/>
          </a:p>
        </p:txBody>
      </p:sp>
    </p:spTree>
    <p:extLst>
      <p:ext uri="{BB962C8B-B14F-4D97-AF65-F5344CB8AC3E}">
        <p14:creationId xmlns:p14="http://schemas.microsoft.com/office/powerpoint/2010/main" val="3839344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Exemples</a:t>
            </a:r>
            <a:endParaRPr lang="fr-CA" sz="3100" dirty="0"/>
          </a:p>
        </p:txBody>
      </p:sp>
      <p:sp>
        <p:nvSpPr>
          <p:cNvPr id="4" name="TextBox 3"/>
          <p:cNvSpPr txBox="1"/>
          <p:nvPr/>
        </p:nvSpPr>
        <p:spPr>
          <a:xfrm>
            <a:off x="0" y="1074392"/>
            <a:ext cx="8202967" cy="4770537"/>
          </a:xfrm>
          <a:prstGeom prst="rect">
            <a:avLst/>
          </a:prstGeom>
          <a:noFill/>
        </p:spPr>
        <p:txBody>
          <a:bodyPr wrap="square" rtlCol="0">
            <a:spAutoFit/>
          </a:bodyPr>
          <a:lstStyle/>
          <a:p>
            <a:r>
              <a:rPr lang="fr-CA" sz="1600" dirty="0" smtClean="0"/>
              <a:t>Solution:</a:t>
            </a:r>
          </a:p>
          <a:p>
            <a:endParaRPr lang="fr-CA" sz="1600" dirty="0"/>
          </a:p>
          <a:p>
            <a:r>
              <a:rPr lang="fr-CA" sz="1600" dirty="0"/>
              <a:t>On veut pouvoir accepter des majuscules et des minuscules</a:t>
            </a:r>
            <a:r>
              <a:rPr lang="fr-CA" sz="1600" dirty="0" smtClean="0"/>
              <a:t>.</a:t>
            </a:r>
          </a:p>
          <a:p>
            <a:r>
              <a:rPr lang="fr-CA" sz="1600" dirty="0"/>
              <a:t>	</a:t>
            </a:r>
            <a:r>
              <a:rPr lang="fr-CA" sz="1600" dirty="0" smtClean="0"/>
              <a:t>[a-</a:t>
            </a:r>
            <a:r>
              <a:rPr lang="fr-CA" sz="1600" dirty="0" err="1" smtClean="0"/>
              <a:t>zA</a:t>
            </a:r>
            <a:r>
              <a:rPr lang="fr-CA" sz="1600" dirty="0" smtClean="0"/>
              <a:t>-Z</a:t>
            </a:r>
            <a:r>
              <a:rPr lang="fr-CA" sz="1600" dirty="0" smtClean="0"/>
              <a:t>]</a:t>
            </a:r>
          </a:p>
          <a:p>
            <a:endParaRPr lang="fr-CA" sz="1600" dirty="0"/>
          </a:p>
          <a:p>
            <a:r>
              <a:rPr lang="fr-CA" sz="1600" dirty="0"/>
              <a:t>On veut accepter que les lettres puissent être répétées une ou plusieurs </a:t>
            </a:r>
            <a:r>
              <a:rPr lang="fr-CA" sz="1600" dirty="0" smtClean="0"/>
              <a:t>fois.</a:t>
            </a:r>
          </a:p>
          <a:p>
            <a:endParaRPr lang="fr-CA" sz="1600" dirty="0"/>
          </a:p>
          <a:p>
            <a:r>
              <a:rPr lang="fr-CA" sz="1600" dirty="0" smtClean="0"/>
              <a:t>	C’est le caractère « + » qui permettra cela.</a:t>
            </a:r>
          </a:p>
          <a:p>
            <a:endParaRPr lang="fr-CA" sz="1600" dirty="0"/>
          </a:p>
          <a:p>
            <a:r>
              <a:rPr lang="fr-CA" sz="1600" dirty="0" smtClean="0"/>
              <a:t>Donc à la fin, on l’expression régulière suivante:  ^[a-ZA-Z]+$</a:t>
            </a:r>
            <a:endParaRPr lang="fr-CA" sz="1600" dirty="0" smtClean="0"/>
          </a:p>
          <a:p>
            <a:endParaRPr lang="fr-CA" sz="1600" dirty="0" smtClean="0"/>
          </a:p>
          <a:p>
            <a:r>
              <a:rPr lang="fr-CA" sz="1600" dirty="0" smtClean="0"/>
              <a:t>Ne pas oublier le ^ au début et le $ à la fin qui spécifie que c’est juste un mot que l’on veut.</a:t>
            </a:r>
            <a:endParaRPr lang="fr-CA" sz="1600" dirty="0"/>
          </a:p>
          <a:p>
            <a:endParaRPr lang="fr-CA" sz="1600" dirty="0"/>
          </a:p>
          <a:p>
            <a:endParaRPr lang="fr-CA" sz="1600" dirty="0" smtClean="0"/>
          </a:p>
          <a:p>
            <a:endParaRPr lang="fr-CA" sz="1600" dirty="0" smtClean="0"/>
          </a:p>
          <a:p>
            <a:endParaRPr lang="fr-CA" sz="1600" dirty="0" smtClean="0"/>
          </a:p>
          <a:p>
            <a:endParaRPr lang="fr-CA" sz="1600" dirty="0" smtClean="0"/>
          </a:p>
          <a:p>
            <a:endParaRPr lang="fr-CA" sz="1600" dirty="0" smtClean="0"/>
          </a:p>
          <a:p>
            <a:endParaRPr lang="fr-CA" sz="1600" dirty="0" smtClean="0"/>
          </a:p>
        </p:txBody>
      </p:sp>
    </p:spTree>
    <p:extLst>
      <p:ext uri="{BB962C8B-B14F-4D97-AF65-F5344CB8AC3E}">
        <p14:creationId xmlns:p14="http://schemas.microsoft.com/office/powerpoint/2010/main" val="1335446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smtClean="0"/>
              <a:t>Validation </a:t>
            </a:r>
            <a:r>
              <a:rPr lang="en-CA" dirty="0" err="1" smtClean="0"/>
              <a:t>côté</a:t>
            </a:r>
            <a:r>
              <a:rPr lang="en-CA" dirty="0" smtClean="0"/>
              <a:t> client</a:t>
            </a:r>
            <a:endParaRPr lang="fr-CA"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57200" y="1331394"/>
            <a:ext cx="7923320" cy="3364893"/>
          </a:xfrm>
        </p:spPr>
        <p:txBody>
          <a:bodyPr>
            <a:normAutofit fontScale="77500" lnSpcReduction="20000"/>
          </a:bodyPr>
          <a:lstStyle/>
          <a:p>
            <a:pPr>
              <a:lnSpc>
                <a:spcPct val="114000"/>
              </a:lnSpc>
            </a:pPr>
            <a:r>
              <a:rPr lang="fr-CA" sz="2500" dirty="0">
                <a:latin typeface="+mj-lt"/>
              </a:rPr>
              <a:t>La validation côté client est la validation qui est effectuée dans le navigateur, avant que les données n'aient été soumises au serveur. Cette méthode est plus conviviale que la validation côté serveur car elle donne une réponse instantanée. Il est possible de la subdiviser encore avec :</a:t>
            </a:r>
          </a:p>
          <a:p>
            <a:pPr>
              <a:lnSpc>
                <a:spcPct val="114000"/>
              </a:lnSpc>
            </a:pPr>
            <a:r>
              <a:rPr lang="fr-CA" sz="2500" dirty="0">
                <a:latin typeface="+mj-lt"/>
              </a:rPr>
              <a:t>la validation JavaScript, codée en JavaScript, entièrement personnalisable.</a:t>
            </a:r>
          </a:p>
          <a:p>
            <a:pPr>
              <a:lnSpc>
                <a:spcPct val="114000"/>
              </a:lnSpc>
            </a:pPr>
            <a:r>
              <a:rPr lang="fr-CA" sz="2500" dirty="0">
                <a:latin typeface="+mj-lt"/>
              </a:rPr>
              <a:t>la validation de formulaire intégrée avec les fonctions de validation de formulaire HTML5. Elle ne nécessite généralement pas de JavaScript, a de meilleures performances, mais elle n'est pas aussi personnalisable.</a:t>
            </a:r>
            <a:endParaRPr lang="fr-CA" sz="2500" dirty="0" smtClean="0">
              <a:latin typeface="+mj-lt"/>
            </a:endParaRPr>
          </a:p>
        </p:txBody>
      </p:sp>
    </p:spTree>
    <p:extLst>
      <p:ext uri="{BB962C8B-B14F-4D97-AF65-F5344CB8AC3E}">
        <p14:creationId xmlns:p14="http://schemas.microsoft.com/office/powerpoint/2010/main" val="643074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Exemples</a:t>
            </a:r>
            <a:endParaRPr lang="fr-CA" sz="3100" dirty="0"/>
          </a:p>
        </p:txBody>
      </p:sp>
      <p:sp>
        <p:nvSpPr>
          <p:cNvPr id="4" name="TextBox 3"/>
          <p:cNvSpPr txBox="1"/>
          <p:nvPr/>
        </p:nvSpPr>
        <p:spPr>
          <a:xfrm>
            <a:off x="0" y="1074392"/>
            <a:ext cx="8202967" cy="2554545"/>
          </a:xfrm>
          <a:prstGeom prst="rect">
            <a:avLst/>
          </a:prstGeom>
          <a:noFill/>
        </p:spPr>
        <p:txBody>
          <a:bodyPr wrap="square" rtlCol="0">
            <a:spAutoFit/>
          </a:bodyPr>
          <a:lstStyle/>
          <a:p>
            <a:r>
              <a:rPr lang="fr-CA" sz="1600" dirty="0" smtClean="0"/>
              <a:t>On veut faire une expression régulière pour le format d’un numéro de téléphone (en </a:t>
            </a:r>
            <a:r>
              <a:rPr lang="fr-CA" sz="1600" dirty="0"/>
              <a:t>A</a:t>
            </a:r>
            <a:r>
              <a:rPr lang="fr-CA" sz="1600" dirty="0" smtClean="0"/>
              <a:t>mérique du Nord)  Le format est le suivant: xxx-xxx-</a:t>
            </a:r>
            <a:r>
              <a:rPr lang="fr-CA" sz="1600" dirty="0" err="1" smtClean="0"/>
              <a:t>xxxx</a:t>
            </a:r>
            <a:endParaRPr lang="fr-CA" sz="1600" dirty="0" smtClean="0"/>
          </a:p>
          <a:p>
            <a:endParaRPr lang="fr-CA" sz="1600" dirty="0"/>
          </a:p>
          <a:p>
            <a:r>
              <a:rPr lang="fr-CA" sz="1600" dirty="0" smtClean="0"/>
              <a:t>Solution:</a:t>
            </a:r>
          </a:p>
          <a:p>
            <a:endParaRPr lang="fr-CA" sz="1600" dirty="0"/>
          </a:p>
          <a:p>
            <a:endParaRPr lang="fr-CA" sz="1600" dirty="0" smtClean="0"/>
          </a:p>
          <a:p>
            <a:endParaRPr lang="fr-CA" sz="1600" dirty="0" smtClean="0"/>
          </a:p>
          <a:p>
            <a:endParaRPr lang="fr-CA" sz="1600" dirty="0" smtClean="0"/>
          </a:p>
          <a:p>
            <a:endParaRPr lang="fr-CA" sz="1600" dirty="0" smtClean="0"/>
          </a:p>
          <a:p>
            <a:endParaRPr lang="fr-CA" sz="1600" dirty="0" smtClean="0"/>
          </a:p>
        </p:txBody>
      </p:sp>
    </p:spTree>
    <p:extLst>
      <p:ext uri="{BB962C8B-B14F-4D97-AF65-F5344CB8AC3E}">
        <p14:creationId xmlns:p14="http://schemas.microsoft.com/office/powerpoint/2010/main" val="33515829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Exemples</a:t>
            </a:r>
            <a:endParaRPr lang="fr-CA" sz="3100" dirty="0"/>
          </a:p>
        </p:txBody>
      </p:sp>
      <p:sp>
        <p:nvSpPr>
          <p:cNvPr id="4" name="TextBox 3"/>
          <p:cNvSpPr txBox="1"/>
          <p:nvPr/>
        </p:nvSpPr>
        <p:spPr>
          <a:xfrm>
            <a:off x="0" y="1074392"/>
            <a:ext cx="8202967" cy="2831544"/>
          </a:xfrm>
          <a:prstGeom prst="rect">
            <a:avLst/>
          </a:prstGeom>
          <a:noFill/>
        </p:spPr>
        <p:txBody>
          <a:bodyPr wrap="square" rtlCol="0">
            <a:spAutoFit/>
          </a:bodyPr>
          <a:lstStyle/>
          <a:p>
            <a:r>
              <a:rPr lang="fr-CA" sz="1600" dirty="0" smtClean="0"/>
              <a:t>Exercice </a:t>
            </a:r>
            <a:r>
              <a:rPr lang="fr-CA" sz="1600" dirty="0" smtClean="0"/>
              <a:t>:  Créer l’expression régulière pour traiter </a:t>
            </a:r>
            <a:r>
              <a:rPr lang="fr-CA" sz="1600" dirty="0" smtClean="0"/>
              <a:t>le nom et le cas avec </a:t>
            </a:r>
            <a:r>
              <a:rPr lang="fr-CA" sz="1600" dirty="0" smtClean="0"/>
              <a:t>trait d’union.</a:t>
            </a:r>
          </a:p>
          <a:p>
            <a:endParaRPr lang="fr-CA" sz="1600" dirty="0"/>
          </a:p>
          <a:p>
            <a:r>
              <a:rPr lang="fr-CA" sz="1600" dirty="0" smtClean="0"/>
              <a:t>Indice: C’est presque la même expression que l’exercice précédent mais il faut traiter le cas du trait d’union.  En fait, on peut accepter que le trait d’union soit présent une seule fois ou non présent.  Regarder s’il n’y a pas un caractère pour faire cela.</a:t>
            </a:r>
          </a:p>
          <a:p>
            <a:endParaRPr lang="fr-CA" sz="1600" dirty="0"/>
          </a:p>
          <a:p>
            <a:r>
              <a:rPr lang="fr-CA" sz="1600" dirty="0" smtClean="0"/>
              <a:t>Solution:</a:t>
            </a:r>
          </a:p>
          <a:p>
            <a:r>
              <a:rPr lang="fr-CA" sz="1600" dirty="0"/>
              <a:t>	</a:t>
            </a:r>
            <a:endParaRPr lang="fr-CA" sz="1600" dirty="0" smtClean="0"/>
          </a:p>
          <a:p>
            <a:r>
              <a:rPr lang="fr-CA" sz="1600" dirty="0" smtClean="0"/>
              <a:t>	^[</a:t>
            </a:r>
            <a:r>
              <a:rPr lang="fr-CA" sz="1600" dirty="0"/>
              <a:t>a-</a:t>
            </a:r>
            <a:r>
              <a:rPr lang="fr-CA" sz="1600" dirty="0" err="1"/>
              <a:t>zA</a:t>
            </a:r>
            <a:r>
              <a:rPr lang="fr-CA" sz="1600" dirty="0"/>
              <a:t>-Z]+(-?[a-</a:t>
            </a:r>
            <a:r>
              <a:rPr lang="fr-CA" sz="1600" dirty="0" err="1"/>
              <a:t>zA</a:t>
            </a:r>
            <a:r>
              <a:rPr lang="fr-CA" sz="1600" dirty="0"/>
              <a:t>-Z])*$</a:t>
            </a:r>
            <a:endParaRPr lang="fr-CA" sz="1600" dirty="0"/>
          </a:p>
          <a:p>
            <a:endParaRPr lang="fr-CA" sz="1600" dirty="0"/>
          </a:p>
          <a:p>
            <a:endParaRPr lang="fr-CA" sz="1600" dirty="0" smtClean="0"/>
          </a:p>
        </p:txBody>
      </p:sp>
    </p:spTree>
    <p:extLst>
      <p:ext uri="{BB962C8B-B14F-4D97-AF65-F5344CB8AC3E}">
        <p14:creationId xmlns:p14="http://schemas.microsoft.com/office/powerpoint/2010/main" val="29162674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Exemples</a:t>
            </a:r>
            <a:endParaRPr lang="fr-CA" sz="3100" dirty="0"/>
          </a:p>
        </p:txBody>
      </p:sp>
      <p:sp>
        <p:nvSpPr>
          <p:cNvPr id="4" name="TextBox 3"/>
          <p:cNvSpPr txBox="1"/>
          <p:nvPr/>
        </p:nvSpPr>
        <p:spPr>
          <a:xfrm>
            <a:off x="0" y="1074392"/>
            <a:ext cx="8202967" cy="2554545"/>
          </a:xfrm>
          <a:prstGeom prst="rect">
            <a:avLst/>
          </a:prstGeom>
          <a:noFill/>
        </p:spPr>
        <p:txBody>
          <a:bodyPr wrap="square" rtlCol="0">
            <a:spAutoFit/>
          </a:bodyPr>
          <a:lstStyle/>
          <a:p>
            <a:r>
              <a:rPr lang="fr-CA" sz="1600" dirty="0" smtClean="0"/>
              <a:t>Une expression régulière pour le courriel:</a:t>
            </a:r>
          </a:p>
          <a:p>
            <a:endParaRPr lang="fr-CA" sz="1600" dirty="0"/>
          </a:p>
          <a:p>
            <a:r>
              <a:rPr lang="fr-CA" sz="1600" dirty="0"/>
              <a:t>	^[a-zA-Z0-9\-_]+[a-zA-Z0-9\.\-_]*@[a-zA-Z0-9\-_]+\.[a-</a:t>
            </a:r>
            <a:r>
              <a:rPr lang="fr-CA" sz="1600" dirty="0" err="1"/>
              <a:t>zA</a:t>
            </a:r>
            <a:r>
              <a:rPr lang="fr-CA" sz="1600" dirty="0"/>
              <a:t>-Z\.\-_]{1,}[a-</a:t>
            </a:r>
            <a:r>
              <a:rPr lang="fr-CA" sz="1600" dirty="0" err="1"/>
              <a:t>zA</a:t>
            </a:r>
            <a:r>
              <a:rPr lang="fr-CA" sz="1600" dirty="0"/>
              <a:t>-Z\-_]+</a:t>
            </a:r>
            <a:endParaRPr lang="fr-CA" sz="1600" dirty="0" smtClean="0"/>
          </a:p>
          <a:p>
            <a:endParaRPr lang="fr-CA" sz="1600" dirty="0"/>
          </a:p>
          <a:p>
            <a:endParaRPr lang="fr-CA" sz="1600" dirty="0" smtClean="0"/>
          </a:p>
          <a:p>
            <a:endParaRPr lang="fr-CA" sz="1600" dirty="0" smtClean="0"/>
          </a:p>
          <a:p>
            <a:endParaRPr lang="fr-CA" sz="1600" dirty="0" smtClean="0"/>
          </a:p>
          <a:p>
            <a:r>
              <a:rPr lang="fr-CA" sz="1600" dirty="0" smtClean="0"/>
              <a:t>Générateur et vérificateur </a:t>
            </a:r>
            <a:r>
              <a:rPr lang="fr-CA" sz="1600" dirty="0"/>
              <a:t>d’expression régulière: https://www.toutjavascript.com/service/regexp.php</a:t>
            </a:r>
            <a:endParaRPr lang="fr-CA" sz="1600" dirty="0" smtClean="0"/>
          </a:p>
          <a:p>
            <a:endParaRPr lang="fr-CA" sz="1600" dirty="0" smtClean="0"/>
          </a:p>
        </p:txBody>
      </p:sp>
    </p:spTree>
    <p:extLst>
      <p:ext uri="{BB962C8B-B14F-4D97-AF65-F5344CB8AC3E}">
        <p14:creationId xmlns:p14="http://schemas.microsoft.com/office/powerpoint/2010/main" val="1923594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Intégration</a:t>
            </a:r>
            <a:r>
              <a:rPr lang="en-CA" sz="3100" dirty="0" smtClean="0"/>
              <a:t> </a:t>
            </a:r>
            <a:r>
              <a:rPr lang="en-CA" sz="3100" dirty="0" err="1" smtClean="0"/>
              <a:t>dans</a:t>
            </a:r>
            <a:r>
              <a:rPr lang="en-CA" sz="3100" dirty="0" smtClean="0"/>
              <a:t> JavaScript – </a:t>
            </a:r>
            <a:r>
              <a:rPr lang="en-CA" sz="3100" dirty="0" err="1" smtClean="0"/>
              <a:t>Méthode</a:t>
            </a:r>
            <a:r>
              <a:rPr lang="en-CA" sz="3100" dirty="0" smtClean="0"/>
              <a:t> test</a:t>
            </a:r>
            <a:endParaRPr lang="fr-CA" sz="3100" dirty="0"/>
          </a:p>
        </p:txBody>
      </p:sp>
      <p:sp>
        <p:nvSpPr>
          <p:cNvPr id="4" name="TextBox 3"/>
          <p:cNvSpPr txBox="1"/>
          <p:nvPr/>
        </p:nvSpPr>
        <p:spPr>
          <a:xfrm>
            <a:off x="0" y="1074392"/>
            <a:ext cx="8202967" cy="3293209"/>
          </a:xfrm>
          <a:prstGeom prst="rect">
            <a:avLst/>
          </a:prstGeom>
          <a:noFill/>
        </p:spPr>
        <p:txBody>
          <a:bodyPr wrap="square" rtlCol="0">
            <a:spAutoFit/>
          </a:bodyPr>
          <a:lstStyle/>
          <a:p>
            <a:r>
              <a:rPr lang="fr-CA" sz="1600" dirty="0" smtClean="0"/>
              <a:t>Pour tester si une chaîne de caractère correspond à un motif d’une expression régulière, on utilisera la méthode « test » de l’objet </a:t>
            </a:r>
            <a:r>
              <a:rPr lang="fr-CA" sz="1600" dirty="0" err="1" smtClean="0"/>
              <a:t>RegExp</a:t>
            </a:r>
            <a:r>
              <a:rPr lang="fr-CA" sz="1600" dirty="0" smtClean="0"/>
              <a:t>.</a:t>
            </a:r>
          </a:p>
          <a:p>
            <a:endParaRPr lang="fr-CA" sz="1600" dirty="0"/>
          </a:p>
          <a:p>
            <a:r>
              <a:rPr lang="fr-CA" sz="1600" dirty="0" smtClean="0"/>
              <a:t>La méthode test retourne un booléen qui indique si la chaîne correspond au motif recherché ou non.</a:t>
            </a:r>
          </a:p>
          <a:p>
            <a:endParaRPr lang="fr-CA" sz="1600" dirty="0"/>
          </a:p>
          <a:p>
            <a:r>
              <a:rPr lang="fr-CA" sz="1600" dirty="0" smtClean="0"/>
              <a:t>Voici un exemple pour une validation sur un nom (sans trait d’union) et possédant de 5 à 15 caractères:</a:t>
            </a:r>
          </a:p>
          <a:p>
            <a:pPr lvl="1"/>
            <a:r>
              <a:rPr lang="fr-CA" sz="1600" dirty="0"/>
              <a:t>&lt;</a:t>
            </a:r>
            <a:r>
              <a:rPr lang="fr-CA" sz="1600" dirty="0" err="1"/>
              <a:t>form</a:t>
            </a:r>
            <a:r>
              <a:rPr lang="fr-CA" sz="1600" dirty="0"/>
              <a:t>&gt;</a:t>
            </a:r>
          </a:p>
          <a:p>
            <a:pPr lvl="1"/>
            <a:r>
              <a:rPr lang="fr-CA" sz="1600" dirty="0"/>
              <a:t>        &lt;input type="</a:t>
            </a:r>
            <a:r>
              <a:rPr lang="fr-CA" sz="1600" dirty="0" err="1"/>
              <a:t>text</a:t>
            </a:r>
            <a:r>
              <a:rPr lang="fr-CA" sz="1600" dirty="0"/>
              <a:t>" id="nom" </a:t>
            </a:r>
            <a:r>
              <a:rPr lang="fr-CA" sz="1600" dirty="0" err="1"/>
              <a:t>name</a:t>
            </a:r>
            <a:r>
              <a:rPr lang="fr-CA" sz="1600" dirty="0"/>
              <a:t>="nom" </a:t>
            </a:r>
            <a:r>
              <a:rPr lang="fr-CA" sz="1600" dirty="0" err="1"/>
              <a:t>placeholder</a:t>
            </a:r>
            <a:r>
              <a:rPr lang="fr-CA" sz="1600" dirty="0"/>
              <a:t>="Ex.: </a:t>
            </a:r>
            <a:r>
              <a:rPr lang="fr-CA" sz="1600" dirty="0" err="1"/>
              <a:t>Laframboise</a:t>
            </a:r>
            <a:r>
              <a:rPr lang="fr-CA" sz="1600" dirty="0"/>
              <a:t>"&gt;&lt;</a:t>
            </a:r>
            <a:r>
              <a:rPr lang="fr-CA" sz="1600" dirty="0" err="1"/>
              <a:t>span</a:t>
            </a:r>
            <a:r>
              <a:rPr lang="fr-CA" sz="1600" dirty="0"/>
              <a:t> </a:t>
            </a:r>
            <a:r>
              <a:rPr lang="fr-CA" sz="1600" dirty="0" err="1"/>
              <a:t>name</a:t>
            </a:r>
            <a:r>
              <a:rPr lang="fr-CA" sz="1600" dirty="0"/>
              <a:t>="</a:t>
            </a:r>
            <a:r>
              <a:rPr lang="fr-CA" sz="1600" dirty="0" err="1"/>
              <a:t>erreurNom</a:t>
            </a:r>
            <a:r>
              <a:rPr lang="fr-CA" sz="1600" dirty="0"/>
              <a:t>" id="</a:t>
            </a:r>
            <a:r>
              <a:rPr lang="fr-CA" sz="1600" dirty="0" err="1"/>
              <a:t>erreurNom</a:t>
            </a:r>
            <a:r>
              <a:rPr lang="fr-CA" sz="1600" dirty="0"/>
              <a:t>"&gt;&lt;/</a:t>
            </a:r>
            <a:r>
              <a:rPr lang="fr-CA" sz="1600" dirty="0" err="1"/>
              <a:t>span</a:t>
            </a:r>
            <a:r>
              <a:rPr lang="fr-CA" sz="1600" dirty="0" smtClean="0"/>
              <a:t>&gt;&lt;</a:t>
            </a:r>
            <a:r>
              <a:rPr lang="fr-CA" sz="1600" dirty="0" err="1" smtClean="0"/>
              <a:t>br</a:t>
            </a:r>
            <a:r>
              <a:rPr lang="fr-CA" sz="1600" dirty="0" smtClean="0"/>
              <a:t>&gt;</a:t>
            </a:r>
            <a:endParaRPr lang="fr-CA" sz="1600" dirty="0"/>
          </a:p>
          <a:p>
            <a:pPr lvl="1"/>
            <a:r>
              <a:rPr lang="fr-CA" sz="1600" dirty="0"/>
              <a:t>        &lt;</a:t>
            </a:r>
            <a:r>
              <a:rPr lang="fr-CA" sz="1600" dirty="0" err="1"/>
              <a:t>button</a:t>
            </a:r>
            <a:r>
              <a:rPr lang="fr-CA" sz="1600" dirty="0"/>
              <a:t> type="</a:t>
            </a:r>
            <a:r>
              <a:rPr lang="fr-CA" sz="1600" dirty="0" err="1"/>
              <a:t>submit</a:t>
            </a:r>
            <a:r>
              <a:rPr lang="fr-CA" sz="1600" dirty="0"/>
              <a:t>" &gt;Envoyer&lt;/</a:t>
            </a:r>
            <a:r>
              <a:rPr lang="fr-CA" sz="1600" dirty="0" err="1"/>
              <a:t>button</a:t>
            </a:r>
            <a:r>
              <a:rPr lang="fr-CA" sz="1600" dirty="0"/>
              <a:t>&gt;</a:t>
            </a:r>
          </a:p>
          <a:p>
            <a:pPr lvl="1"/>
            <a:r>
              <a:rPr lang="fr-CA" sz="1600" dirty="0"/>
              <a:t>&lt;/</a:t>
            </a:r>
            <a:r>
              <a:rPr lang="fr-CA" sz="1600" dirty="0" err="1"/>
              <a:t>form</a:t>
            </a:r>
            <a:r>
              <a:rPr lang="fr-CA" sz="1600" dirty="0" smtClean="0"/>
              <a:t>&gt;</a:t>
            </a:r>
            <a:endParaRPr lang="fr-CA" sz="1600" dirty="0"/>
          </a:p>
        </p:txBody>
      </p:sp>
    </p:spTree>
    <p:extLst>
      <p:ext uri="{BB962C8B-B14F-4D97-AF65-F5344CB8AC3E}">
        <p14:creationId xmlns:p14="http://schemas.microsoft.com/office/powerpoint/2010/main" val="35900690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smtClean="0"/>
              <a:t>Validation: expression </a:t>
            </a:r>
            <a:r>
              <a:rPr lang="en-CA" dirty="0" err="1" smtClean="0"/>
              <a:t>régulière</a:t>
            </a:r>
            <a:r>
              <a:rPr lang="en-CA" dirty="0" smtClean="0"/>
              <a:t/>
            </a:r>
            <a:br>
              <a:rPr lang="en-CA" dirty="0" smtClean="0"/>
            </a:br>
            <a:r>
              <a:rPr lang="en-CA" sz="3100" dirty="0" err="1" smtClean="0"/>
              <a:t>Intégration</a:t>
            </a:r>
            <a:r>
              <a:rPr lang="en-CA" sz="3100" dirty="0" smtClean="0"/>
              <a:t> </a:t>
            </a:r>
            <a:r>
              <a:rPr lang="en-CA" sz="3100" dirty="0" err="1" smtClean="0"/>
              <a:t>dans</a:t>
            </a:r>
            <a:r>
              <a:rPr lang="en-CA" sz="3100" dirty="0" smtClean="0"/>
              <a:t> JavaScript – </a:t>
            </a:r>
            <a:r>
              <a:rPr lang="en-CA" sz="3100" dirty="0" err="1" smtClean="0"/>
              <a:t>Méthode</a:t>
            </a:r>
            <a:r>
              <a:rPr lang="en-CA" sz="3100" dirty="0" smtClean="0"/>
              <a:t> test</a:t>
            </a:r>
            <a:endParaRPr lang="fr-CA" sz="3100" dirty="0"/>
          </a:p>
        </p:txBody>
      </p:sp>
      <p:sp>
        <p:nvSpPr>
          <p:cNvPr id="4" name="TextBox 3"/>
          <p:cNvSpPr txBox="1"/>
          <p:nvPr/>
        </p:nvSpPr>
        <p:spPr>
          <a:xfrm>
            <a:off x="0" y="1074392"/>
            <a:ext cx="8202967" cy="4031873"/>
          </a:xfrm>
          <a:prstGeom prst="rect">
            <a:avLst/>
          </a:prstGeom>
          <a:noFill/>
        </p:spPr>
        <p:txBody>
          <a:bodyPr wrap="square" rtlCol="0">
            <a:spAutoFit/>
          </a:bodyPr>
          <a:lstStyle/>
          <a:p>
            <a:r>
              <a:rPr lang="fr-CA" sz="1600" dirty="0" smtClean="0"/>
              <a:t>Et le script :</a:t>
            </a:r>
          </a:p>
          <a:p>
            <a:r>
              <a:rPr lang="fr-CA" sz="1600" dirty="0" smtClean="0"/>
              <a:t>&lt;</a:t>
            </a:r>
            <a:r>
              <a:rPr lang="fr-CA" sz="1600" dirty="0"/>
              <a:t>script&gt;</a:t>
            </a:r>
          </a:p>
          <a:p>
            <a:r>
              <a:rPr lang="fr-CA" sz="1600" dirty="0" err="1"/>
              <a:t>document.querySelector</a:t>
            </a:r>
            <a:r>
              <a:rPr lang="fr-CA" sz="1600" dirty="0"/>
              <a:t>("</a:t>
            </a:r>
            <a:r>
              <a:rPr lang="fr-CA" sz="1600" dirty="0" err="1"/>
              <a:t>form</a:t>
            </a:r>
            <a:r>
              <a:rPr lang="fr-CA" sz="1600" dirty="0"/>
              <a:t>").</a:t>
            </a:r>
            <a:r>
              <a:rPr lang="fr-CA" sz="1600" dirty="0" err="1"/>
              <a:t>addEventListener</a:t>
            </a:r>
            <a:r>
              <a:rPr lang="fr-CA" sz="1600" dirty="0"/>
              <a:t>("</a:t>
            </a:r>
            <a:r>
              <a:rPr lang="fr-CA" sz="1600" dirty="0" err="1"/>
              <a:t>submit</a:t>
            </a:r>
            <a:r>
              <a:rPr lang="fr-CA" sz="1600" dirty="0"/>
              <a:t>",  </a:t>
            </a:r>
            <a:r>
              <a:rPr lang="fr-CA" sz="1600" dirty="0" err="1"/>
              <a:t>function</a:t>
            </a:r>
            <a:r>
              <a:rPr lang="fr-CA" sz="1600" dirty="0"/>
              <a:t>(e)</a:t>
            </a:r>
          </a:p>
          <a:p>
            <a:r>
              <a:rPr lang="fr-CA" sz="1600" dirty="0"/>
              <a:t>    {</a:t>
            </a:r>
          </a:p>
          <a:p>
            <a:r>
              <a:rPr lang="fr-CA" sz="1600" dirty="0"/>
              <a:t>        let </a:t>
            </a:r>
            <a:r>
              <a:rPr lang="fr-CA" sz="1600" dirty="0" err="1"/>
              <a:t>form</a:t>
            </a:r>
            <a:r>
              <a:rPr lang="fr-CA" sz="1600" dirty="0"/>
              <a:t> = </a:t>
            </a:r>
            <a:r>
              <a:rPr lang="fr-CA" sz="1600" dirty="0" err="1"/>
              <a:t>document.querySelector</a:t>
            </a:r>
            <a:r>
              <a:rPr lang="fr-CA" sz="1600" dirty="0"/>
              <a:t>("</a:t>
            </a:r>
            <a:r>
              <a:rPr lang="fr-CA" sz="1600" dirty="0" err="1"/>
              <a:t>form</a:t>
            </a:r>
            <a:r>
              <a:rPr lang="fr-CA" sz="1600" dirty="0"/>
              <a:t>");</a:t>
            </a:r>
          </a:p>
          <a:p>
            <a:r>
              <a:rPr lang="fr-CA" sz="1600" dirty="0"/>
              <a:t>        let </a:t>
            </a:r>
            <a:r>
              <a:rPr lang="fr-CA" sz="1600" dirty="0" err="1"/>
              <a:t>myRegExp</a:t>
            </a:r>
            <a:r>
              <a:rPr lang="fr-CA" sz="1600" dirty="0"/>
              <a:t> = new </a:t>
            </a:r>
            <a:r>
              <a:rPr lang="fr-CA" sz="1600" dirty="0" err="1"/>
              <a:t>RegExp</a:t>
            </a:r>
            <a:r>
              <a:rPr lang="fr-CA" sz="1600" dirty="0"/>
              <a:t>("^[a-</a:t>
            </a:r>
            <a:r>
              <a:rPr lang="fr-CA" sz="1600" dirty="0" err="1"/>
              <a:t>zA</a:t>
            </a:r>
            <a:r>
              <a:rPr lang="fr-CA" sz="1600" dirty="0"/>
              <a:t>-Z]{5,10}$");</a:t>
            </a:r>
          </a:p>
          <a:p>
            <a:r>
              <a:rPr lang="fr-CA" sz="1600" dirty="0"/>
              <a:t>        let </a:t>
            </a:r>
            <a:r>
              <a:rPr lang="fr-CA" sz="1600" dirty="0" err="1"/>
              <a:t>mySpan</a:t>
            </a:r>
            <a:r>
              <a:rPr lang="fr-CA" sz="1600" dirty="0"/>
              <a:t> = </a:t>
            </a:r>
            <a:r>
              <a:rPr lang="fr-CA" sz="1600" dirty="0" err="1"/>
              <a:t>document.querySelector</a:t>
            </a:r>
            <a:r>
              <a:rPr lang="fr-CA" sz="1600" dirty="0"/>
              <a:t>("#</a:t>
            </a:r>
            <a:r>
              <a:rPr lang="fr-CA" sz="1600" dirty="0" err="1"/>
              <a:t>erreurNom</a:t>
            </a:r>
            <a:r>
              <a:rPr lang="fr-CA" sz="1600" dirty="0"/>
              <a:t>");</a:t>
            </a:r>
          </a:p>
          <a:p>
            <a:r>
              <a:rPr lang="fr-CA" sz="1600" dirty="0"/>
              <a:t>        </a:t>
            </a:r>
          </a:p>
          <a:p>
            <a:r>
              <a:rPr lang="fr-CA" sz="1600" dirty="0"/>
              <a:t>        if( !</a:t>
            </a:r>
            <a:r>
              <a:rPr lang="fr-CA" sz="1600" dirty="0" err="1"/>
              <a:t>myRegExp.test</a:t>
            </a:r>
            <a:r>
              <a:rPr lang="fr-CA" sz="1600" dirty="0"/>
              <a:t>(</a:t>
            </a:r>
            <a:r>
              <a:rPr lang="fr-CA" sz="1600" dirty="0" err="1"/>
              <a:t>form.elements</a:t>
            </a:r>
            <a:r>
              <a:rPr lang="fr-CA" sz="1600" dirty="0"/>
              <a:t>["nom"].value))</a:t>
            </a:r>
          </a:p>
          <a:p>
            <a:r>
              <a:rPr lang="fr-CA" sz="1600" dirty="0"/>
              <a:t>        {</a:t>
            </a:r>
          </a:p>
          <a:p>
            <a:r>
              <a:rPr lang="fr-CA" sz="1600" dirty="0"/>
              <a:t>           </a:t>
            </a:r>
            <a:r>
              <a:rPr lang="fr-CA" sz="1600" dirty="0" err="1"/>
              <a:t>mySpan.innerHTML</a:t>
            </a:r>
            <a:r>
              <a:rPr lang="fr-CA" sz="1600" dirty="0"/>
              <a:t> = "Erreur...";</a:t>
            </a:r>
          </a:p>
          <a:p>
            <a:r>
              <a:rPr lang="fr-CA" sz="1600" dirty="0"/>
              <a:t>           </a:t>
            </a:r>
            <a:r>
              <a:rPr lang="fr-CA" sz="1600" dirty="0" err="1"/>
              <a:t>e.preventDefault</a:t>
            </a:r>
            <a:r>
              <a:rPr lang="fr-CA" sz="1600" dirty="0"/>
              <a:t>();</a:t>
            </a:r>
          </a:p>
          <a:p>
            <a:r>
              <a:rPr lang="fr-CA" sz="1600" dirty="0"/>
              <a:t>        }</a:t>
            </a:r>
          </a:p>
          <a:p>
            <a:endParaRPr lang="fr-CA" sz="1600" dirty="0"/>
          </a:p>
          <a:p>
            <a:r>
              <a:rPr lang="fr-CA" sz="1600" dirty="0"/>
              <a:t>    });</a:t>
            </a:r>
          </a:p>
          <a:p>
            <a:r>
              <a:rPr lang="fr-CA" sz="1600" dirty="0" smtClean="0"/>
              <a:t>&lt;/</a:t>
            </a:r>
            <a:r>
              <a:rPr lang="fr-CA" sz="1600" dirty="0"/>
              <a:t>script&gt;</a:t>
            </a:r>
          </a:p>
        </p:txBody>
      </p:sp>
    </p:spTree>
    <p:extLst>
      <p:ext uri="{BB962C8B-B14F-4D97-AF65-F5344CB8AC3E}">
        <p14:creationId xmlns:p14="http://schemas.microsoft.com/office/powerpoint/2010/main" val="661887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lstStyle/>
          <a:p>
            <a:r>
              <a:rPr lang="en-CA" dirty="0" smtClean="0"/>
              <a:t>Validation </a:t>
            </a:r>
            <a:r>
              <a:rPr lang="en-CA" dirty="0" err="1" smtClean="0"/>
              <a:t>côté</a:t>
            </a:r>
            <a:r>
              <a:rPr lang="en-CA" dirty="0" smtClean="0"/>
              <a:t> </a:t>
            </a:r>
            <a:r>
              <a:rPr lang="en-CA" dirty="0" err="1" smtClean="0"/>
              <a:t>serveur</a:t>
            </a:r>
            <a:endParaRPr lang="fr-CA" dirty="0"/>
          </a:p>
        </p:txBody>
      </p:sp>
      <p:sp>
        <p:nvSpPr>
          <p:cNvPr id="3" name="Espace réservé du contenu 2">
            <a:extLst>
              <a:ext uri="{FF2B5EF4-FFF2-40B4-BE49-F238E27FC236}">
                <a16:creationId xmlns="" xmlns:a16="http://schemas.microsoft.com/office/drawing/2014/main" id="{F7FC9A8B-06EA-4493-80BE-5ABE8D1F6C97}"/>
              </a:ext>
            </a:extLst>
          </p:cNvPr>
          <p:cNvSpPr>
            <a:spLocks noGrp="1"/>
          </p:cNvSpPr>
          <p:nvPr>
            <p:ph idx="1"/>
          </p:nvPr>
        </p:nvSpPr>
        <p:spPr>
          <a:xfrm>
            <a:off x="457200" y="1331394"/>
            <a:ext cx="7923320" cy="3364893"/>
          </a:xfrm>
        </p:spPr>
        <p:txBody>
          <a:bodyPr>
            <a:normAutofit/>
          </a:bodyPr>
          <a:lstStyle/>
          <a:p>
            <a:pPr>
              <a:lnSpc>
                <a:spcPct val="114000"/>
              </a:lnSpc>
            </a:pPr>
            <a:r>
              <a:rPr lang="fr-CA" sz="2500" dirty="0"/>
              <a:t>La validation côté serveur est la validation opérée sur le serveur, après que les données </a:t>
            </a:r>
            <a:r>
              <a:rPr lang="fr-CA" sz="2500" dirty="0" smtClean="0"/>
              <a:t>aient</a:t>
            </a:r>
            <a:r>
              <a:rPr lang="fr-CA" sz="2500" dirty="0" smtClean="0"/>
              <a:t> </a:t>
            </a:r>
            <a:r>
              <a:rPr lang="fr-CA" sz="2500" dirty="0"/>
              <a:t>été soumises — le code côté serveur est utilisé pour valider les données avant de les mettre dans la base de données. Si elles sont erronées, une réponse est envoyée au client pour dire à l'utilisateur ce qui </a:t>
            </a:r>
            <a:r>
              <a:rPr lang="fr-CA" sz="2500" dirty="0" smtClean="0"/>
              <a:t>est erroné.</a:t>
            </a:r>
            <a:endParaRPr lang="fr-CA" sz="2500" dirty="0" smtClean="0">
              <a:latin typeface="+mj-lt"/>
            </a:endParaRPr>
          </a:p>
        </p:txBody>
      </p:sp>
    </p:spTree>
    <p:extLst>
      <p:ext uri="{BB962C8B-B14F-4D97-AF65-F5344CB8AC3E}">
        <p14:creationId xmlns:p14="http://schemas.microsoft.com/office/powerpoint/2010/main" val="338857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endParaRPr lang="fr-CA" sz="3100" dirty="0"/>
          </a:p>
        </p:txBody>
      </p:sp>
      <p:sp>
        <p:nvSpPr>
          <p:cNvPr id="6" name="Espace réservé du contenu 5"/>
          <p:cNvSpPr>
            <a:spLocks noGrp="1"/>
          </p:cNvSpPr>
          <p:nvPr>
            <p:ph idx="1"/>
          </p:nvPr>
        </p:nvSpPr>
        <p:spPr>
          <a:xfrm>
            <a:off x="315157" y="1100574"/>
            <a:ext cx="8229600" cy="3469207"/>
          </a:xfrm>
        </p:spPr>
        <p:txBody>
          <a:bodyPr>
            <a:normAutofit/>
          </a:bodyPr>
          <a:lstStyle/>
          <a:p>
            <a:pPr marL="118872" indent="0">
              <a:buNone/>
            </a:pPr>
            <a:r>
              <a:rPr lang="fr-CA" b="1" dirty="0" smtClean="0"/>
              <a:t>Mais avant tout, qu’est-ce qu’un formulaire ?</a:t>
            </a:r>
          </a:p>
          <a:p>
            <a:r>
              <a:rPr lang="fr-CA" sz="1800" dirty="0"/>
              <a:t>Les formulaires enrichissent les pages web en permettant à l'utilisateur de saisir des informations </a:t>
            </a:r>
            <a:r>
              <a:rPr lang="fr-CA" sz="1800" dirty="0" smtClean="0"/>
              <a:t>en utilisant les balises d’entrée (input), liste déroulante(select), boîte de texte(</a:t>
            </a:r>
            <a:r>
              <a:rPr lang="fr-CA" sz="1800" dirty="0" err="1" smtClean="0"/>
              <a:t>textarea</a:t>
            </a:r>
            <a:r>
              <a:rPr lang="fr-CA" sz="1800" dirty="0" smtClean="0"/>
              <a:t>) et tout autre éléments de formulaire que nous avons vu précédemment. </a:t>
            </a:r>
          </a:p>
          <a:p>
            <a:r>
              <a:rPr lang="fr-CA" sz="1800" dirty="0"/>
              <a:t>Classiquement, les données saisies par l'utilisateur dans un formulaire sont ensuite envoyées via le réseau à un serveur web qui va les traiter et renvoyer une réponse adaptée au navigateur client sous la forme d'une nouvelle page web. Dans ce cas, vous avez besoin de mettre en place un serveur web pour récupérer ces données et les traiter.</a:t>
            </a:r>
          </a:p>
        </p:txBody>
      </p:sp>
    </p:spTree>
    <p:extLst>
      <p:ext uri="{BB962C8B-B14F-4D97-AF65-F5344CB8AC3E}">
        <p14:creationId xmlns:p14="http://schemas.microsoft.com/office/powerpoint/2010/main" val="2586596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r>
              <a:rPr lang="en-CA" dirty="0" err="1" smtClean="0"/>
              <a:t>Élément</a:t>
            </a:r>
            <a:r>
              <a:rPr lang="en-CA" dirty="0" smtClean="0"/>
              <a:t> </a:t>
            </a:r>
            <a:r>
              <a:rPr lang="en-CA" sz="3100" dirty="0" smtClean="0"/>
              <a:t>&lt;form &gt;  </a:t>
            </a:r>
            <a:br>
              <a:rPr lang="en-CA" sz="3100" dirty="0" smtClean="0"/>
            </a:br>
            <a:endParaRPr lang="fr-CA" sz="3100" dirty="0"/>
          </a:p>
        </p:txBody>
      </p:sp>
      <p:sp>
        <p:nvSpPr>
          <p:cNvPr id="6" name="Espace réservé du contenu 5"/>
          <p:cNvSpPr>
            <a:spLocks noGrp="1"/>
          </p:cNvSpPr>
          <p:nvPr>
            <p:ph idx="1"/>
          </p:nvPr>
        </p:nvSpPr>
        <p:spPr>
          <a:xfrm>
            <a:off x="315156" y="1100574"/>
            <a:ext cx="8669045" cy="3906432"/>
          </a:xfrm>
        </p:spPr>
        <p:txBody>
          <a:bodyPr>
            <a:normAutofit fontScale="40000" lnSpcReduction="20000"/>
          </a:bodyPr>
          <a:lstStyle/>
          <a:p>
            <a:pPr marL="118872" indent="0">
              <a:buNone/>
            </a:pPr>
            <a:r>
              <a:rPr lang="en-CA" sz="3400" dirty="0" smtClean="0"/>
              <a:t>Pour </a:t>
            </a:r>
            <a:r>
              <a:rPr lang="en-CA" sz="3400" dirty="0" err="1" smtClean="0"/>
              <a:t>définir</a:t>
            </a:r>
            <a:r>
              <a:rPr lang="en-CA" sz="3400" dirty="0" smtClean="0"/>
              <a:t> un </a:t>
            </a:r>
            <a:r>
              <a:rPr lang="en-CA" sz="3400" dirty="0" err="1" smtClean="0"/>
              <a:t>formulaire</a:t>
            </a:r>
            <a:r>
              <a:rPr lang="en-CA" sz="3400" dirty="0" smtClean="0"/>
              <a:t>, nous </a:t>
            </a:r>
            <a:r>
              <a:rPr lang="en-CA" sz="3400" dirty="0" err="1" smtClean="0"/>
              <a:t>utiliserons</a:t>
            </a:r>
            <a:r>
              <a:rPr lang="en-CA" sz="3400" dirty="0" smtClean="0"/>
              <a:t> la </a:t>
            </a:r>
            <a:r>
              <a:rPr lang="en-CA" sz="3400" dirty="0" err="1" smtClean="0"/>
              <a:t>balise</a:t>
            </a:r>
            <a:r>
              <a:rPr lang="en-CA" sz="3400" dirty="0" smtClean="0"/>
              <a:t> &lt;form&gt; et </a:t>
            </a:r>
            <a:r>
              <a:rPr lang="en-CA" sz="3400" dirty="0" err="1" smtClean="0"/>
              <a:t>terminerons</a:t>
            </a:r>
            <a:r>
              <a:rPr lang="en-CA" sz="3400" dirty="0" smtClean="0"/>
              <a:t> le </a:t>
            </a:r>
            <a:r>
              <a:rPr lang="en-CA" sz="3400" dirty="0" err="1" smtClean="0"/>
              <a:t>formulaire</a:t>
            </a:r>
            <a:r>
              <a:rPr lang="en-CA" sz="3400" dirty="0" smtClean="0"/>
              <a:t> avec la </a:t>
            </a:r>
            <a:r>
              <a:rPr lang="en-CA" sz="3400" dirty="0" err="1" smtClean="0"/>
              <a:t>balise</a:t>
            </a:r>
            <a:r>
              <a:rPr lang="en-CA" sz="3400" dirty="0" smtClean="0"/>
              <a:t> &lt;/form&gt;.</a:t>
            </a:r>
          </a:p>
          <a:p>
            <a:pPr marL="118872" indent="0">
              <a:buNone/>
            </a:pPr>
            <a:r>
              <a:rPr lang="en-CA" sz="3400" dirty="0" smtClean="0"/>
              <a:t>Avant la fin de la </a:t>
            </a:r>
            <a:r>
              <a:rPr lang="en-CA" sz="3400" dirty="0" err="1" smtClean="0"/>
              <a:t>balise</a:t>
            </a:r>
            <a:r>
              <a:rPr lang="en-CA" sz="3400" dirty="0" smtClean="0"/>
              <a:t> &lt;/form&gt;, nous  </a:t>
            </a:r>
            <a:r>
              <a:rPr lang="en-CA" sz="3400" dirty="0" err="1" smtClean="0"/>
              <a:t>ajouterons</a:t>
            </a:r>
            <a:r>
              <a:rPr lang="en-CA" sz="3400" dirty="0" smtClean="0"/>
              <a:t>  </a:t>
            </a:r>
            <a:r>
              <a:rPr lang="en-CA" sz="3400" dirty="0" err="1" smtClean="0"/>
              <a:t>habituellement</a:t>
            </a:r>
            <a:r>
              <a:rPr lang="en-CA" sz="3400" dirty="0" smtClean="0"/>
              <a:t> un </a:t>
            </a:r>
            <a:r>
              <a:rPr lang="en-CA" sz="3400" dirty="0" err="1" smtClean="0"/>
              <a:t>bouton</a:t>
            </a:r>
            <a:r>
              <a:rPr lang="en-CA" sz="3400" dirty="0" smtClean="0"/>
              <a:t> pour </a:t>
            </a:r>
            <a:r>
              <a:rPr lang="en-CA" sz="3400" dirty="0" err="1" smtClean="0"/>
              <a:t>permettre</a:t>
            </a:r>
            <a:r>
              <a:rPr lang="en-CA" sz="3400" dirty="0" smtClean="0"/>
              <a:t>  à </a:t>
            </a:r>
            <a:r>
              <a:rPr lang="en-CA" sz="3400" dirty="0" err="1" smtClean="0"/>
              <a:t>l’utilisateur</a:t>
            </a:r>
            <a:r>
              <a:rPr lang="en-CA" sz="3400" dirty="0" smtClean="0"/>
              <a:t> </a:t>
            </a:r>
            <a:r>
              <a:rPr lang="en-CA" sz="3400" dirty="0" err="1" smtClean="0"/>
              <a:t>d’envoyer</a:t>
            </a:r>
            <a:r>
              <a:rPr lang="en-CA" sz="3400" dirty="0" smtClean="0"/>
              <a:t> les </a:t>
            </a:r>
            <a:r>
              <a:rPr lang="en-CA" sz="3400" dirty="0" err="1" smtClean="0"/>
              <a:t>données</a:t>
            </a:r>
            <a:r>
              <a:rPr lang="en-CA" sz="3400" dirty="0" smtClean="0"/>
              <a:t>.</a:t>
            </a:r>
          </a:p>
          <a:p>
            <a:pPr marL="118872" indent="0">
              <a:buNone/>
            </a:pPr>
            <a:endParaRPr lang="en-CA" sz="3400" dirty="0" smtClean="0"/>
          </a:p>
          <a:p>
            <a:pPr marL="118872" indent="0">
              <a:buNone/>
            </a:pPr>
            <a:r>
              <a:rPr lang="en-US" sz="3400" dirty="0"/>
              <a:t>&lt;form action</a:t>
            </a:r>
            <a:r>
              <a:rPr lang="en-US" sz="3400" dirty="0" smtClean="0"/>
              <a:t>="/</a:t>
            </a:r>
            <a:r>
              <a:rPr lang="en-US" sz="3400" dirty="0" err="1" smtClean="0"/>
              <a:t>page_de_traitement</a:t>
            </a:r>
            <a:r>
              <a:rPr lang="en-US" sz="3400" dirty="0" smtClean="0"/>
              <a:t>"    method</a:t>
            </a:r>
            <a:r>
              <a:rPr lang="en-US" sz="3400" dirty="0"/>
              <a:t>="post"&gt;</a:t>
            </a:r>
          </a:p>
          <a:p>
            <a:pPr marL="118872" indent="0">
              <a:buNone/>
            </a:pPr>
            <a:r>
              <a:rPr lang="en-US" sz="3400" dirty="0" smtClean="0"/>
              <a:t>      </a:t>
            </a:r>
            <a:r>
              <a:rPr lang="en-US" sz="3400" dirty="0" err="1" smtClean="0"/>
              <a:t>Contenu</a:t>
            </a:r>
            <a:r>
              <a:rPr lang="en-US" sz="3400" dirty="0" smtClean="0"/>
              <a:t> du </a:t>
            </a:r>
            <a:r>
              <a:rPr lang="en-US" sz="3400" dirty="0" err="1" smtClean="0"/>
              <a:t>formulaire</a:t>
            </a:r>
            <a:r>
              <a:rPr lang="en-US" sz="3400" dirty="0" smtClean="0"/>
              <a:t> </a:t>
            </a:r>
            <a:r>
              <a:rPr lang="en-US" sz="3400" dirty="0" err="1" smtClean="0"/>
              <a:t>ici</a:t>
            </a:r>
            <a:r>
              <a:rPr lang="en-US" sz="3400" dirty="0" smtClean="0"/>
              <a:t>…</a:t>
            </a:r>
          </a:p>
          <a:p>
            <a:pPr marL="118872" indent="0">
              <a:buNone/>
            </a:pPr>
            <a:endParaRPr lang="en-US" sz="3400" dirty="0"/>
          </a:p>
          <a:p>
            <a:pPr marL="118872" indent="0">
              <a:buNone/>
            </a:pPr>
            <a:r>
              <a:rPr lang="en-US" sz="3400" dirty="0"/>
              <a:t>   &lt;div class="button"&gt;</a:t>
            </a:r>
          </a:p>
          <a:p>
            <a:pPr marL="118872" indent="0">
              <a:buNone/>
            </a:pPr>
            <a:r>
              <a:rPr lang="en-US" sz="3400" dirty="0"/>
              <a:t>        &lt;button </a:t>
            </a:r>
            <a:r>
              <a:rPr lang="en-US" sz="3400" dirty="0" smtClean="0"/>
              <a:t> type</a:t>
            </a:r>
            <a:r>
              <a:rPr lang="en-US" sz="3400" dirty="0"/>
              <a:t>="submit"&gt;</a:t>
            </a:r>
            <a:r>
              <a:rPr lang="en-US" sz="3400" dirty="0" err="1"/>
              <a:t>Envoyer</a:t>
            </a:r>
            <a:r>
              <a:rPr lang="en-US" sz="3400" dirty="0"/>
              <a:t> le message&lt;/button&gt;</a:t>
            </a:r>
          </a:p>
          <a:p>
            <a:pPr marL="118872" indent="0">
              <a:buNone/>
            </a:pPr>
            <a:r>
              <a:rPr lang="en-US" sz="3400" dirty="0"/>
              <a:t>    &lt;/div</a:t>
            </a:r>
            <a:r>
              <a:rPr lang="en-US" sz="3400" dirty="0" smtClean="0"/>
              <a:t>&gt;</a:t>
            </a:r>
          </a:p>
          <a:p>
            <a:pPr marL="118872" indent="0">
              <a:buNone/>
            </a:pPr>
            <a:r>
              <a:rPr lang="en-US" sz="3400" dirty="0" smtClean="0"/>
              <a:t>&lt;/</a:t>
            </a:r>
            <a:r>
              <a:rPr lang="en-US" sz="3400" dirty="0"/>
              <a:t>form&gt;</a:t>
            </a:r>
            <a:endParaRPr lang="en-CA" sz="3400" dirty="0" smtClean="0"/>
          </a:p>
          <a:p>
            <a:pPr marL="118872" indent="0">
              <a:buNone/>
            </a:pPr>
            <a:endParaRPr lang="en-CA" sz="3400" dirty="0" smtClean="0"/>
          </a:p>
          <a:p>
            <a:pPr marL="118872" indent="0">
              <a:buNone/>
            </a:pPr>
            <a:r>
              <a:rPr lang="fr-CA" sz="3400" dirty="0"/>
              <a:t>Un clic sur un bouton </a:t>
            </a:r>
            <a:r>
              <a:rPr lang="fr-CA" sz="3400" dirty="0" err="1"/>
              <a:t>submit</a:t>
            </a:r>
            <a:r>
              <a:rPr lang="fr-CA" sz="3400" dirty="0"/>
              <a:t> (valeur par défaut) envoie les données du formulaire vers la page définie par l'attribut action de l'élément &lt;</a:t>
            </a:r>
            <a:r>
              <a:rPr lang="fr-CA" sz="3400" dirty="0" err="1"/>
              <a:t>form</a:t>
            </a:r>
            <a:r>
              <a:rPr lang="fr-CA" sz="3400" dirty="0"/>
              <a:t>&gt;.</a:t>
            </a:r>
            <a:endParaRPr lang="en-CA" sz="3400" dirty="0" smtClean="0"/>
          </a:p>
          <a:p>
            <a:pPr marL="118872" indent="0">
              <a:buNone/>
            </a:pPr>
            <a:r>
              <a:rPr lang="en-CA" sz="2900" dirty="0" smtClean="0"/>
              <a:t>		</a:t>
            </a:r>
          </a:p>
          <a:p>
            <a:pPr marL="118872" indent="0">
              <a:buNone/>
            </a:pPr>
            <a:endParaRPr lang="en-CA" sz="1800" dirty="0" smtClean="0"/>
          </a:p>
          <a:p>
            <a:pPr marL="118872" indent="0">
              <a:buNone/>
            </a:pPr>
            <a:endParaRPr lang="fr-CA" sz="1800" dirty="0" smtClean="0"/>
          </a:p>
        </p:txBody>
      </p:sp>
    </p:spTree>
    <p:extLst>
      <p:ext uri="{BB962C8B-B14F-4D97-AF65-F5344CB8AC3E}">
        <p14:creationId xmlns:p14="http://schemas.microsoft.com/office/powerpoint/2010/main" val="2816220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r>
              <a:rPr lang="en-CA" dirty="0" smtClean="0"/>
              <a:t>method et action</a:t>
            </a:r>
            <a:r>
              <a:rPr lang="en-CA" sz="3100" dirty="0" smtClean="0"/>
              <a:t> </a:t>
            </a:r>
            <a:br>
              <a:rPr lang="en-CA" sz="3100" dirty="0" smtClean="0"/>
            </a:br>
            <a:endParaRPr lang="fr-CA" sz="3100" dirty="0"/>
          </a:p>
        </p:txBody>
      </p:sp>
      <p:sp>
        <p:nvSpPr>
          <p:cNvPr id="6" name="Espace réservé du contenu 5"/>
          <p:cNvSpPr>
            <a:spLocks noGrp="1"/>
          </p:cNvSpPr>
          <p:nvPr>
            <p:ph idx="1"/>
          </p:nvPr>
        </p:nvSpPr>
        <p:spPr>
          <a:xfrm>
            <a:off x="315156" y="1100574"/>
            <a:ext cx="8669045" cy="3906432"/>
          </a:xfrm>
        </p:spPr>
        <p:txBody>
          <a:bodyPr>
            <a:normAutofit fontScale="92500" lnSpcReduction="20000"/>
          </a:bodyPr>
          <a:lstStyle/>
          <a:p>
            <a:pPr marL="118872" indent="0">
              <a:buNone/>
            </a:pPr>
            <a:r>
              <a:rPr lang="fr-CA" sz="2600" dirty="0" smtClean="0"/>
              <a:t>L'attribut </a:t>
            </a:r>
            <a:r>
              <a:rPr lang="fr-CA" sz="2600" dirty="0"/>
              <a:t>action</a:t>
            </a:r>
          </a:p>
          <a:p>
            <a:pPr marL="118872" indent="0">
              <a:buNone/>
            </a:pPr>
            <a:r>
              <a:rPr lang="fr-CA" sz="1600" dirty="0" smtClean="0"/>
              <a:t>C'est </a:t>
            </a:r>
            <a:r>
              <a:rPr lang="fr-CA" sz="1600" dirty="0"/>
              <a:t>l'adresse de la page ou du programme qui va traiter les </a:t>
            </a:r>
            <a:r>
              <a:rPr lang="fr-CA" sz="1600" dirty="0" smtClean="0"/>
              <a:t>informations. </a:t>
            </a:r>
            <a:r>
              <a:rPr lang="fr-CA" sz="1600" dirty="0"/>
              <a:t>Cette page se chargera de vous envoyer un e-mail avec le message si c'est ce que vous voulez, ou bien d'enregistrer le message avec tous les autres dans une base de données.</a:t>
            </a:r>
          </a:p>
          <a:p>
            <a:pPr marL="118872" indent="0">
              <a:buNone/>
            </a:pPr>
            <a:r>
              <a:rPr lang="fr-CA" sz="1600" dirty="0"/>
              <a:t>Cela ne peut pas se faire en HTML et CSS, on utilisera en général un autre </a:t>
            </a:r>
            <a:r>
              <a:rPr lang="fr-CA" sz="1600" dirty="0" smtClean="0"/>
              <a:t>langage.  Un de ces langages rencontrés dans ce domaine est le  </a:t>
            </a:r>
            <a:r>
              <a:rPr lang="fr-CA" sz="1600" dirty="0"/>
              <a:t>PHP.</a:t>
            </a:r>
          </a:p>
          <a:p>
            <a:pPr marL="118872" indent="0">
              <a:buNone/>
            </a:pPr>
            <a:r>
              <a:rPr lang="fr-CA" sz="1600" dirty="0"/>
              <a:t>Dans cet exemple, les données sont envoyées à une URL précise — http://foo.com :</a:t>
            </a:r>
          </a:p>
          <a:p>
            <a:pPr marL="118872" indent="0">
              <a:buNone/>
            </a:pPr>
            <a:r>
              <a:rPr lang="fr-CA" sz="1600" dirty="0" smtClean="0"/>
              <a:t>	&lt;</a:t>
            </a:r>
            <a:r>
              <a:rPr lang="fr-CA" sz="1600" dirty="0" err="1"/>
              <a:t>form</a:t>
            </a:r>
            <a:r>
              <a:rPr lang="fr-CA" sz="1600" dirty="0"/>
              <a:t> action="http://foo.com"&gt;</a:t>
            </a:r>
          </a:p>
          <a:p>
            <a:pPr marL="118872" indent="0">
              <a:buNone/>
            </a:pPr>
            <a:endParaRPr lang="fr-CA" sz="1600" dirty="0" smtClean="0"/>
          </a:p>
          <a:p>
            <a:pPr marL="118872" indent="0">
              <a:buNone/>
            </a:pPr>
            <a:r>
              <a:rPr lang="fr-CA" sz="1600" dirty="0" smtClean="0"/>
              <a:t>Ici</a:t>
            </a:r>
            <a:r>
              <a:rPr lang="fr-CA" sz="1600" dirty="0"/>
              <a:t>, nous utilisons une URL relative — les données sont envoyées à une URL différente sur le serveur :</a:t>
            </a:r>
          </a:p>
          <a:p>
            <a:pPr marL="118872" indent="0">
              <a:buNone/>
            </a:pPr>
            <a:r>
              <a:rPr lang="fr-CA" sz="1600" dirty="0" smtClean="0"/>
              <a:t>	&lt;</a:t>
            </a:r>
            <a:r>
              <a:rPr lang="fr-CA" sz="1600" dirty="0" err="1"/>
              <a:t>form</a:t>
            </a:r>
            <a:r>
              <a:rPr lang="fr-CA" sz="1600" dirty="0"/>
              <a:t> action</a:t>
            </a:r>
            <a:r>
              <a:rPr lang="fr-CA" sz="1600" dirty="0" smtClean="0"/>
              <a:t>="/</a:t>
            </a:r>
            <a:r>
              <a:rPr lang="fr-CA" sz="1600" dirty="0" err="1" smtClean="0"/>
              <a:t>autre_dossier</a:t>
            </a:r>
            <a:r>
              <a:rPr lang="fr-CA" sz="1600" dirty="0" smtClean="0"/>
              <a:t>/</a:t>
            </a:r>
            <a:r>
              <a:rPr lang="fr-CA" sz="1600" dirty="0" err="1" smtClean="0"/>
              <a:t>autre_page.php</a:t>
            </a:r>
            <a:r>
              <a:rPr lang="fr-CA" sz="1600" dirty="0" smtClean="0"/>
              <a:t>"&gt;</a:t>
            </a:r>
            <a:endParaRPr lang="fr-CA" sz="1600" dirty="0"/>
          </a:p>
          <a:p>
            <a:pPr marL="118872" indent="0">
              <a:buNone/>
            </a:pPr>
            <a:endParaRPr lang="fr-CA" sz="1600" dirty="0" smtClean="0"/>
          </a:p>
          <a:p>
            <a:pPr marL="118872" indent="0">
              <a:buNone/>
            </a:pPr>
            <a:r>
              <a:rPr lang="fr-CA" sz="1600" dirty="0" smtClean="0"/>
              <a:t>Sans </a:t>
            </a:r>
            <a:r>
              <a:rPr lang="fr-CA" sz="1600" dirty="0"/>
              <a:t>attribut, comme ci-dessous, les données de &lt;</a:t>
            </a:r>
            <a:r>
              <a:rPr lang="fr-CA" sz="1600" dirty="0" err="1"/>
              <a:t>form</a:t>
            </a:r>
            <a:r>
              <a:rPr lang="fr-CA" sz="1600" dirty="0"/>
              <a:t>&gt; sont envoyées à la même page que celle du formulaire  :</a:t>
            </a:r>
          </a:p>
          <a:p>
            <a:pPr marL="118872" indent="0">
              <a:buNone/>
            </a:pPr>
            <a:r>
              <a:rPr lang="fr-CA" sz="1600" dirty="0" smtClean="0"/>
              <a:t>	&lt;</a:t>
            </a:r>
            <a:r>
              <a:rPr lang="fr-CA" sz="1600" dirty="0" err="1"/>
              <a:t>form</a:t>
            </a:r>
            <a:r>
              <a:rPr lang="fr-CA" sz="1600" dirty="0"/>
              <a:t>&gt;</a:t>
            </a:r>
          </a:p>
          <a:p>
            <a:pPr marL="118872" indent="0">
              <a:buNone/>
            </a:pPr>
            <a:endParaRPr lang="fr-CA" sz="1800" dirty="0" smtClean="0"/>
          </a:p>
        </p:txBody>
      </p:sp>
    </p:spTree>
    <p:extLst>
      <p:ext uri="{BB962C8B-B14F-4D97-AF65-F5344CB8AC3E}">
        <p14:creationId xmlns:p14="http://schemas.microsoft.com/office/powerpoint/2010/main" val="4060715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02C4F79-0216-4C43-A4A7-C631C18C4D26}"/>
              </a:ext>
            </a:extLst>
          </p:cNvPr>
          <p:cNvSpPr>
            <a:spLocks noGrp="1"/>
          </p:cNvSpPr>
          <p:nvPr>
            <p:ph type="title"/>
          </p:nvPr>
        </p:nvSpPr>
        <p:spPr/>
        <p:txBody>
          <a:bodyPr>
            <a:normAutofit fontScale="90000"/>
          </a:bodyPr>
          <a:lstStyle/>
          <a:p>
            <a:r>
              <a:rPr lang="en-CA" dirty="0" err="1" smtClean="0"/>
              <a:t>Formulaire</a:t>
            </a:r>
            <a:r>
              <a:rPr lang="en-CA" dirty="0" smtClean="0"/>
              <a:t/>
            </a:r>
            <a:br>
              <a:rPr lang="en-CA" dirty="0" smtClean="0"/>
            </a:br>
            <a:r>
              <a:rPr lang="en-CA" dirty="0" smtClean="0"/>
              <a:t>method="get" </a:t>
            </a:r>
            <a:endParaRPr lang="fr-CA" sz="3100" dirty="0"/>
          </a:p>
        </p:txBody>
      </p:sp>
      <p:sp>
        <p:nvSpPr>
          <p:cNvPr id="6" name="Espace réservé du contenu 5"/>
          <p:cNvSpPr>
            <a:spLocks noGrp="1"/>
          </p:cNvSpPr>
          <p:nvPr>
            <p:ph idx="1"/>
          </p:nvPr>
        </p:nvSpPr>
        <p:spPr>
          <a:xfrm>
            <a:off x="315156" y="1100574"/>
            <a:ext cx="8669045" cy="3906432"/>
          </a:xfrm>
        </p:spPr>
        <p:txBody>
          <a:bodyPr>
            <a:normAutofit fontScale="70000" lnSpcReduction="20000"/>
          </a:bodyPr>
          <a:lstStyle/>
          <a:p>
            <a:pPr marL="118872" indent="0">
              <a:buNone/>
            </a:pPr>
            <a:r>
              <a:rPr lang="fr-CA" sz="2600" dirty="0" smtClean="0"/>
              <a:t>L'attribut </a:t>
            </a:r>
            <a:r>
              <a:rPr lang="fr-CA" sz="2600" dirty="0" err="1" smtClean="0"/>
              <a:t>method</a:t>
            </a:r>
            <a:r>
              <a:rPr lang="fr-CA" sz="2600" dirty="0" smtClean="0"/>
              <a:t>="</a:t>
            </a:r>
            <a:r>
              <a:rPr lang="fr-CA" sz="2600" dirty="0" err="1" smtClean="0"/>
              <a:t>get</a:t>
            </a:r>
            <a:r>
              <a:rPr lang="fr-CA" sz="2600" dirty="0" smtClean="0"/>
              <a:t>" </a:t>
            </a:r>
            <a:endParaRPr lang="fr-CA" sz="2600" dirty="0"/>
          </a:p>
          <a:p>
            <a:pPr marL="118872" indent="0">
              <a:buNone/>
            </a:pPr>
            <a:r>
              <a:rPr lang="fr-CA" sz="1800" dirty="0"/>
              <a:t>Cet attribut définit comment les données sont envoyées. Le Protocole HTTP fournit plusieurs façons d'envoyer une requête. Les données des formulaires HTML peuvent être envoyées via au </a:t>
            </a:r>
            <a:r>
              <a:rPr lang="fr-CA" sz="1800" dirty="0" smtClean="0"/>
              <a:t>moins </a:t>
            </a:r>
            <a:r>
              <a:rPr lang="fr-CA" sz="1800" dirty="0"/>
              <a:t>deux méthodes : la méthode GET et la méthode POST</a:t>
            </a:r>
            <a:r>
              <a:rPr lang="fr-CA" sz="1800" dirty="0" smtClean="0"/>
              <a:t>.</a:t>
            </a:r>
          </a:p>
          <a:p>
            <a:pPr marL="118872" indent="0">
              <a:buNone/>
            </a:pPr>
            <a:endParaRPr lang="fr-CA" sz="1800" dirty="0" smtClean="0"/>
          </a:p>
          <a:p>
            <a:pPr marL="118872" indent="0">
              <a:buNone/>
            </a:pPr>
            <a:r>
              <a:rPr lang="fr-CA" sz="1800" dirty="0" smtClean="0"/>
              <a:t>Si </a:t>
            </a:r>
            <a:r>
              <a:rPr lang="fr-CA" sz="1800" dirty="0"/>
              <a:t>un formulaire est envoyé </a:t>
            </a:r>
            <a:r>
              <a:rPr lang="fr-CA" sz="1800" dirty="0" smtClean="0"/>
              <a:t>avec la méthode « </a:t>
            </a:r>
            <a:r>
              <a:rPr lang="fr-CA" sz="1800" dirty="0" err="1" smtClean="0"/>
              <a:t>get</a:t>
            </a:r>
            <a:r>
              <a:rPr lang="fr-CA" sz="1800" dirty="0" smtClean="0"/>
              <a:t> », </a:t>
            </a:r>
            <a:r>
              <a:rPr lang="fr-CA" sz="1800" dirty="0"/>
              <a:t>les données envoyées au serveur sont ajoutées à </a:t>
            </a:r>
            <a:r>
              <a:rPr lang="fr-CA" sz="1800" dirty="0" smtClean="0"/>
              <a:t>l'URL.</a:t>
            </a:r>
          </a:p>
          <a:p>
            <a:pPr marL="118872" indent="0">
              <a:buNone/>
            </a:pPr>
            <a:r>
              <a:rPr lang="fr-CA" sz="1800" dirty="0" smtClean="0"/>
              <a:t>Exemple:</a:t>
            </a:r>
          </a:p>
          <a:p>
            <a:pPr marL="118872" indent="0">
              <a:buNone/>
            </a:pPr>
            <a:r>
              <a:rPr lang="fr-CA" sz="1800" dirty="0"/>
              <a:t>&lt;</a:t>
            </a:r>
            <a:r>
              <a:rPr lang="fr-CA" sz="1800" dirty="0" err="1"/>
              <a:t>form</a:t>
            </a:r>
            <a:r>
              <a:rPr lang="fr-CA" sz="1800" dirty="0"/>
              <a:t> action="http://foo.com" </a:t>
            </a:r>
            <a:r>
              <a:rPr lang="fr-CA" sz="1800" dirty="0" err="1"/>
              <a:t>method</a:t>
            </a:r>
            <a:r>
              <a:rPr lang="fr-CA" sz="1800" dirty="0"/>
              <a:t>="</a:t>
            </a:r>
            <a:r>
              <a:rPr lang="fr-CA" sz="1800" dirty="0" err="1"/>
              <a:t>get</a:t>
            </a:r>
            <a:r>
              <a:rPr lang="fr-CA" sz="1800" dirty="0"/>
              <a:t>"&gt;</a:t>
            </a:r>
          </a:p>
          <a:p>
            <a:pPr marL="118872" indent="0">
              <a:buNone/>
            </a:pPr>
            <a:r>
              <a:rPr lang="fr-CA" sz="1800" dirty="0"/>
              <a:t>  &lt;div&gt;</a:t>
            </a:r>
          </a:p>
          <a:p>
            <a:pPr marL="118872" indent="0">
              <a:buNone/>
            </a:pPr>
            <a:r>
              <a:rPr lang="fr-CA" sz="1800" dirty="0"/>
              <a:t>    &lt;label for</a:t>
            </a:r>
            <a:r>
              <a:rPr lang="fr-CA" sz="1800" dirty="0" smtClean="0"/>
              <a:t>="nom"&gt;</a:t>
            </a:r>
            <a:r>
              <a:rPr lang="fr-CA" sz="1800" dirty="0"/>
              <a:t>Quel </a:t>
            </a:r>
            <a:r>
              <a:rPr lang="fr-CA" sz="1800" dirty="0" smtClean="0"/>
              <a:t>est votre nom ?&lt;/</a:t>
            </a:r>
            <a:r>
              <a:rPr lang="fr-CA" sz="1800" dirty="0"/>
              <a:t>label&gt;</a:t>
            </a:r>
          </a:p>
          <a:p>
            <a:pPr marL="118872" indent="0">
              <a:buNone/>
            </a:pPr>
            <a:r>
              <a:rPr lang="fr-CA" sz="1800" dirty="0"/>
              <a:t>    &lt;input </a:t>
            </a:r>
            <a:r>
              <a:rPr lang="fr-CA" sz="1800" dirty="0" err="1"/>
              <a:t>name</a:t>
            </a:r>
            <a:r>
              <a:rPr lang="fr-CA" sz="1800" dirty="0" smtClean="0"/>
              <a:t>="nom"  id="nom" </a:t>
            </a:r>
            <a:r>
              <a:rPr lang="fr-CA" sz="1800" dirty="0" err="1" smtClean="0"/>
              <a:t>placeholder</a:t>
            </a:r>
            <a:r>
              <a:rPr lang="fr-CA" sz="1800" dirty="0" smtClean="0"/>
              <a:t>="Ex.: Pierre" &gt;</a:t>
            </a:r>
            <a:endParaRPr lang="fr-CA" sz="1800" dirty="0"/>
          </a:p>
          <a:p>
            <a:pPr marL="118872" indent="0">
              <a:buNone/>
            </a:pPr>
            <a:r>
              <a:rPr lang="fr-CA" sz="1800" dirty="0"/>
              <a:t>  &lt;/div&gt;</a:t>
            </a:r>
          </a:p>
          <a:p>
            <a:pPr marL="118872" indent="0">
              <a:buNone/>
            </a:pPr>
            <a:r>
              <a:rPr lang="fr-CA" sz="1800" dirty="0"/>
              <a:t>  </a:t>
            </a:r>
            <a:r>
              <a:rPr lang="fr-CA" sz="1800" dirty="0" smtClean="0"/>
              <a:t>  </a:t>
            </a:r>
            <a:r>
              <a:rPr lang="fr-CA" sz="1800" dirty="0"/>
              <a:t>&lt;div&gt;</a:t>
            </a:r>
          </a:p>
          <a:p>
            <a:pPr marL="118872" indent="0">
              <a:buNone/>
            </a:pPr>
            <a:r>
              <a:rPr lang="fr-CA" sz="1800" dirty="0"/>
              <a:t>    &lt;</a:t>
            </a:r>
            <a:r>
              <a:rPr lang="fr-CA" sz="1800" dirty="0" err="1" smtClean="0"/>
              <a:t>button</a:t>
            </a:r>
            <a:r>
              <a:rPr lang="fr-CA" sz="1800" dirty="0" smtClean="0"/>
              <a:t> type="</a:t>
            </a:r>
            <a:r>
              <a:rPr lang="fr-CA" sz="1800" dirty="0" err="1" smtClean="0"/>
              <a:t>submit</a:t>
            </a:r>
            <a:r>
              <a:rPr lang="fr-CA" sz="1800" dirty="0" smtClean="0"/>
              <a:t>" &gt;Envoyer&lt;/</a:t>
            </a:r>
            <a:r>
              <a:rPr lang="fr-CA" sz="1800" dirty="0" err="1"/>
              <a:t>button</a:t>
            </a:r>
            <a:r>
              <a:rPr lang="fr-CA" sz="1800" dirty="0"/>
              <a:t>&gt;</a:t>
            </a:r>
          </a:p>
          <a:p>
            <a:pPr marL="118872" indent="0">
              <a:buNone/>
            </a:pPr>
            <a:r>
              <a:rPr lang="fr-CA" sz="1800" dirty="0"/>
              <a:t>  &lt;/div&gt;</a:t>
            </a:r>
          </a:p>
          <a:p>
            <a:pPr marL="118872" indent="0">
              <a:buNone/>
            </a:pPr>
            <a:r>
              <a:rPr lang="fr-CA" sz="1800" dirty="0"/>
              <a:t>&lt;/</a:t>
            </a:r>
            <a:r>
              <a:rPr lang="fr-CA" sz="1800" dirty="0" err="1"/>
              <a:t>form</a:t>
            </a:r>
            <a:r>
              <a:rPr lang="fr-CA" sz="1800" dirty="0"/>
              <a:t>&gt;</a:t>
            </a:r>
            <a:endParaRPr lang="fr-CA" sz="1800" dirty="0" smtClean="0"/>
          </a:p>
        </p:txBody>
      </p:sp>
      <p:sp>
        <p:nvSpPr>
          <p:cNvPr id="3" name="TextBox 2"/>
          <p:cNvSpPr txBox="1"/>
          <p:nvPr/>
        </p:nvSpPr>
        <p:spPr>
          <a:xfrm>
            <a:off x="4474346" y="3648722"/>
            <a:ext cx="4429957" cy="738664"/>
          </a:xfrm>
          <a:prstGeom prst="rect">
            <a:avLst/>
          </a:prstGeom>
          <a:noFill/>
        </p:spPr>
        <p:txBody>
          <a:bodyPr wrap="square" rtlCol="0">
            <a:spAutoFit/>
          </a:bodyPr>
          <a:lstStyle/>
          <a:p>
            <a:r>
              <a:rPr lang="fr-CA" sz="1400" dirty="0"/>
              <a:t>Comme nous avons utilisé la méthode GET, vous verrez l'URL www.foo.com</a:t>
            </a:r>
            <a:r>
              <a:rPr lang="fr-CA" sz="1400" dirty="0" smtClean="0"/>
              <a:t>/?nom=Stephane  </a:t>
            </a:r>
            <a:r>
              <a:rPr lang="fr-CA" sz="1400" dirty="0"/>
              <a:t>apparaître dans la barre du navigateur quand vous soumettez le formulaire.</a:t>
            </a:r>
          </a:p>
        </p:txBody>
      </p:sp>
      <p:cxnSp>
        <p:nvCxnSpPr>
          <p:cNvPr id="5" name="Straight Arrow Connector 4"/>
          <p:cNvCxnSpPr/>
          <p:nvPr/>
        </p:nvCxnSpPr>
        <p:spPr>
          <a:xfrm flipV="1">
            <a:off x="3719743" y="4018053"/>
            <a:ext cx="720000" cy="2254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6199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1526</TotalTime>
  <Words>2903</Words>
  <Application>Microsoft Office PowerPoint</Application>
  <PresentationFormat>On-screen Show (16:9)</PresentationFormat>
  <Paragraphs>458</Paragraphs>
  <Slides>44</Slides>
  <Notes>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Module</vt:lpstr>
      <vt:lpstr>Formulaire et  validation de formulaire</vt:lpstr>
      <vt:lpstr>Validation de formulaire</vt:lpstr>
      <vt:lpstr>Validation de formulaire</vt:lpstr>
      <vt:lpstr>Validation côté client</vt:lpstr>
      <vt:lpstr>Validation côté serveur</vt:lpstr>
      <vt:lpstr>Formulaire </vt:lpstr>
      <vt:lpstr>Formulaire Élément &lt;form &gt;   </vt:lpstr>
      <vt:lpstr>Formulaire method et action  </vt:lpstr>
      <vt:lpstr>Formulaire method="get" </vt:lpstr>
      <vt:lpstr>Formulaire method="get" </vt:lpstr>
      <vt:lpstr>Formulaire method="post"  </vt:lpstr>
      <vt:lpstr>Formulaire method="post"  </vt:lpstr>
      <vt:lpstr>Formulaire method et action  </vt:lpstr>
      <vt:lpstr>Exemple de formulaire </vt:lpstr>
      <vt:lpstr>Exemple de formulaire </vt:lpstr>
      <vt:lpstr>Validation côté client attributs de contraintes HTML5</vt:lpstr>
      <vt:lpstr>Validation côté client attributs de contraintes HTML5</vt:lpstr>
      <vt:lpstr>Validation côté client attributs de contraintes HTML5 - exemple</vt:lpstr>
      <vt:lpstr>Validation côté client attributs de contraintes HTML5 - exemple</vt:lpstr>
      <vt:lpstr>Validation côté client attributs de contraintes HTML5</vt:lpstr>
      <vt:lpstr>Validation côté client Validation par programmation</vt:lpstr>
      <vt:lpstr>Validation côté client Récupérer les données d’un formulaire</vt:lpstr>
      <vt:lpstr>Validation côté client Récupérer les données d’un formulaire</vt:lpstr>
      <vt:lpstr>Validation côté client Validation à la soumission</vt:lpstr>
      <vt:lpstr>Validation côté client Validation à la soumission</vt:lpstr>
      <vt:lpstr>Validation côté client Validation pendant la saisie</vt:lpstr>
      <vt:lpstr>Validation côté client Validation pendant la saisie</vt:lpstr>
      <vt:lpstr>Validation côté client Validation pendant la saisie</vt:lpstr>
      <vt:lpstr>Validation côté client Validation pendant la saisie</vt:lpstr>
      <vt:lpstr>Validation côté client Validation pendant la saisie</vt:lpstr>
      <vt:lpstr>Validation côté client Validation à la fin de la saisie</vt:lpstr>
      <vt:lpstr>Validation côté client En résumé</vt:lpstr>
      <vt:lpstr>Validation: expression régulière</vt:lpstr>
      <vt:lpstr>Validation: expression régulière Création d’un objet RegExp</vt:lpstr>
      <vt:lpstr>Validation: expression régulière Les patterns dans les expressions</vt:lpstr>
      <vt:lpstr>Validation: expression régulière Exemples</vt:lpstr>
      <vt:lpstr>Validation: expression régulière Exemples</vt:lpstr>
      <vt:lpstr>Validation: expression régulière Exemples</vt:lpstr>
      <vt:lpstr>Validation: expression régulière Exemples</vt:lpstr>
      <vt:lpstr>Validation: expression régulière Exemples</vt:lpstr>
      <vt:lpstr>Validation: expression régulière Exemples</vt:lpstr>
      <vt:lpstr>Validation: expression régulière Exemples</vt:lpstr>
      <vt:lpstr>Validation: expression régulière Intégration dans JavaScript – Méthode test</vt:lpstr>
      <vt:lpstr>Validation: expression régulière Intégration dans JavaScript – Méthode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dc:title>
  <dc:creator>Jean Beaudet</dc:creator>
  <cp:lastModifiedBy>Stephane</cp:lastModifiedBy>
  <cp:revision>75</cp:revision>
  <dcterms:created xsi:type="dcterms:W3CDTF">2018-12-29T15:41:48Z</dcterms:created>
  <dcterms:modified xsi:type="dcterms:W3CDTF">2019-03-28T17:48:07Z</dcterms:modified>
</cp:coreProperties>
</file>